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256" r:id="rId2"/>
    <p:sldId id="412" r:id="rId3"/>
    <p:sldId id="413" r:id="rId4"/>
    <p:sldId id="449" r:id="rId5"/>
    <p:sldId id="414" r:id="rId6"/>
    <p:sldId id="433" r:id="rId7"/>
    <p:sldId id="415" r:id="rId8"/>
    <p:sldId id="446" r:id="rId9"/>
    <p:sldId id="445" r:id="rId10"/>
    <p:sldId id="429" r:id="rId11"/>
    <p:sldId id="434" r:id="rId12"/>
    <p:sldId id="418" r:id="rId13"/>
    <p:sldId id="447" r:id="rId14"/>
    <p:sldId id="424" r:id="rId15"/>
    <p:sldId id="431" r:id="rId16"/>
    <p:sldId id="448" r:id="rId17"/>
    <p:sldId id="437" r:id="rId18"/>
    <p:sldId id="439" r:id="rId19"/>
    <p:sldId id="442" r:id="rId20"/>
    <p:sldId id="443" r:id="rId21"/>
    <p:sldId id="444" r:id="rId22"/>
  </p:sldIdLst>
  <p:sldSz cx="9144000" cy="6858000" type="screen4x3"/>
  <p:notesSz cx="6646863" cy="97774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57D200"/>
    <a:srgbClr val="00CCFF"/>
    <a:srgbClr val="FFA6CC"/>
    <a:srgbClr val="4545DC"/>
    <a:srgbClr val="1D8F2B"/>
    <a:srgbClr val="FFCCFF"/>
    <a:srgbClr val="CCFFCC"/>
    <a:srgbClr val="2A2A8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F0EB3-054C-4E30-A1FD-510E86B0464E}" v="995" dt="2021-06-14T14:06:10.454"/>
    <p1510:client id="{B2C99AD8-9493-46A7-8EAD-FDB75F40E805}" v="2020" dt="2021-06-15T12:56:55.257"/>
    <p1510:client id="{C16B9F65-572D-324C-BDF2-B7CD0F060AB4}" v="2894" dt="2021-06-15T12:54:30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48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08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5886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r>
              <a:rPr lang="en-GB"/>
              <a:t>TMP 100</a:t>
            </a:r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5886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fld id="{D3C80D1F-E9DD-47DB-BA3B-9C6BCDFCE5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7322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1T09:22:35.065"/>
    </inkml:context>
    <inkml:brush xml:id="br0">
      <inkml:brushProperty name="width" value="0.1" units="cm"/>
      <inkml:brushProperty name="height" value="0.1" units="cm"/>
      <inkml:brushProperty name="color" value="#57D200"/>
    </inkml:brush>
    <inkml:brush xml:id="br1">
      <inkml:brushProperty name="width" value="0.1" units="cm"/>
      <inkml:brushProperty name="height" value="0.1" units="cm"/>
      <inkml:brushProperty name="color" value="#00CCFF"/>
    </inkml:brush>
    <inkml:brush xml:id="br2">
      <inkml:brushProperty name="width" value="0.1" units="cm"/>
      <inkml:brushProperty name="height" value="0.1" units="cm"/>
      <inkml:brushProperty name="color" value="#FFA6CC"/>
    </inkml:brush>
  </inkml:definitions>
  <inkml:trace contextRef="#ctx0" brushRef="#br0">4230 1 6739,'0'0'3538,"0"0"-225,0 0-1088,0 0-720,0 0-321,0 0-287,0 0-177,0 0-192,0 0-127,0 0-65,0 0-96,0 0 16,0 0-16,0 0 32,0 0-32,0 1 0,0-1 17,0 0-65,0 2-16,0-2-64,0 0 0,0 0-32,0 0-16,0 1-48,0 0 32,0 4-16,0 4 32,0 3 0,0 2 144,7 1-80,5-1-16,-2 2-32,3-1 64,-4-1-16,2-1-80,-2 2 32,3-2 0,-2-2-15,-2 1 63,1 0-48,-2 1 0,-1 1 32,6 3 48,-4-2 64,1-1-112,1-1-16,-4-1-32,1-1-32,3-1 0,-3-2 0,-2-1-32,-1-1 0,0 2 32,-1-1 16,0 1 112,3 2 32,-3 1-112,1 2 32,2 1 96,0-2-15,0 0-81,-2-3-64,0 0-16,-1-1 16,1 1 16,-1 0 96,-1 0 0,-1 3 48,1 1 0,5 2 0,-4 1-64,4-1-16,-4-2-48,0 2-32,0-1 0,0 1-16,-2-2 0,1 1 0,-2-4 96,0-1 32,0 0 1,0 2-17,0 1 16,0-2-32,0 3-64,0-1 16,0 0-64,0 0-16,2-1 0,-2 0 32,0-2-32,0 2 0,2-2 16,-2 0-16,0 1 96,0 3-16,0 2 16,1 0 0,-1-2 0,0 2 0,0-4 0,0-1-16,0-1 0,0 0-64,0 2 0,0-2 0,0 0 0,0-3 0,0 0-16,0-2 32,0 1-16,-1 0 32,-5 0 0,3 2 0,-1-1-48,-3 1 48,-2 1-16,-1 2-32,0 3 0,-3 0 16,1 0-16,2 0 0,3-3-16,1-1 16,0-3 16,3 0-16,0 0 0,-1-3-16,3-1 32,-1-1-32,1-1 32,-2 1-16,-3 2 0,3 0 0,-1 1 0,1 0 0,-4-1 0,4 1-16,0-2 16,1 1 0,2-1 0,-1-1-32,-2 1 32,2 1 0,-2 0-16,0 1 16,-1 1 0,2-4 0,1 2 0,-1-1 0,2-1-16,-4 2 0,4 0 0,0 0 0,0 3 0,-3 2 0,3-1 0,0 4 0,0-2 0,0 0 16,0 0 0,0 0-32,0-2 32,0 1-16,0-3 0,0 0-48,0 0 64,3 3-32,4-1 16,-1 1 16,-2 2 0,2-1 0,0 0 0,1 2 0,-1-4 0,1 1 0,-1-2 0,-3 0 0,1 0 0,0 2 16,-1-1-16,0-1 0,3 3 16,-2 0-16,2 0 32,-3 1-16,4-2 0,-4 0-16,0-1 0,0-1 0,0 0 16,-2 0 0,2 2-16,0 1 16,3 0-16,1 3 16,-3-2 0,-1 1-16,-1-1 0,2-1 0,-1 1 16,0-2-16,1 3 0,-1 0 16,0-1 0,0 1-16,0 1 16,0 0 32,0 0-16,2-2 0,-3 1 16,1-2-16,-2 0 16,2-1-16,-2 0-16,1 3 16,1 1-16,1 0 32,-1 2 1,0-1-1,-1 1-48,0-2 32,0 0-32,-2-2 0,1-1 0,1 2-16,-1-2 16,1 1 16,-2 1 0,0-1-16,0 4 0,0 0 0,0 1 16,0 0 32,0-1 32,0-6 0,-2 2-48,1-5-32,-2 5 32,-3-2-16,3 2 16,-4-1-32,4-1 0,0 5 0,-3 0 0,0 2 0,1-4 48,0 1-48,-2-2 48,4-4-48,-1 1 48,1-6-32,0 0 16,3 1-32,-4-2 32,2 3-16,-1 3 32,-4-1-48,0 2 0,-2 1 16,-1-1-16,0 0 0,1 1 0,2-3 16,3-1-16,1-1 16,-3 0 0,2 2-16,-2-1 0,0 2 0,-3 2 0,-1-1 0,-1 1 0,-1-2 0,2-2 0,7-2-32,-1-1 16,4-1-32,0 0 16,0 0 0,-2 2 32,2-1 0,0 1 16,0-1-16,-1 3 0,-2-1 0,0 1-16,2-4 16,-2 3-16,3 0 0,-2-3 16,2 3-16,0-3 0,0 2-16,0 1 0,0 2-32,0 3 16,0 3 0,0-1 48,0-1-16,0 0 0,0 0 16,0 3-16,0-1 16,0 0 0,0 0 0,0-1 0,0-2 0,0 2 16,0-2-16,3-2 0,0 2 0,0-2 0,-3 0 0,1 2 0,1 2 0,2 2 0,0 2 0,1 1 32,-2-3-16,-3 1 32,6-2 16,-3-1-32,1 1 0,-1-1-16,0-1 16,1 1-16,0-5-16,-2 3 0,-1 1 0,-1-1 16,0-1 0,0 4 0,2-2-16,-2 3 32,2 0-16,-2 0 16,2 1-32,-2-1 16,0 5-16,1 0 16,-1-4 0,2-1-16,-2-4 16,0-2-16,1-1 0,1 0 0,-2 1 0,0 2 0,0 3 0,0-1 0,0 3 0,0-1 16,0 2-16,0-3 16,0-1-16,0-1-16,0 0 16,0 3-16,0 3 16,0 3 16,0 5-16,0 4 0,0-1 32,-5-5 16,2-3 16,-1-8-48,3 1-16,-1-4 0,1 1 0,1-2 0,-2 0 0,2 0 16,-1 3-16,-2 0 0,-1 4 32,-2 4 0,0 0 0,-4-2-32,7-3 0,-4 0 0,4-5 0,-1 1 0,2-2 0,1 1 0,-2 3 0,-3 1 0,2 4 0,-5 1 0,2 0 0,2 1 0,-2-3 0,1 0 0,1-5 0,3-3 0,1 0 0,-2 2 0,-1 2 0,-5 4 0,3-1 0,0 5 0,-1-1 0,-2 1 0,1-1 0,-1-5 0,3 1 0,-1-4 0,4 0 0,-3-1 0,3 1 0,0-1 0,-1-3 0,1 1 0,2-1 0,1-4 0,0 1 0,0-2 0,0 0 0,0 0 0,0 0 0,0 0 0,0 0 0,-2 5 0,-2 2 0,-2 4 0,-1 2 0,0 0 0,1 1 0,2-3 0,-1-1 0,2-2 0,-1 0 0,3-3 0,-1 1 0,2 1 0,-1-2 0,-1 3 0,1 0 0,-2 0 0,2 0 0,-1-1 0,1 1 0,1 0 0,-2-1 0,2-1 0,0 2 0,0-1 0,0 1 0,0 3 0,0 0 0,0 3 0,2-2 0,1-1 0,1-3 0,-3 0 0,1-3 0,-1-1 0,-1-1 0,2 0 0,-1 2 0,2 1 0,-2 1 0,2 1 0,0 0 0,1 2 0,-1-1 0,-1 1 0,-1 1 0,1-4 0,-2 2 0,4-3 0,-4 1 0,3 1 0,4 2 0,-4-2 0,2 2 0,-1-2 0,-1 3 0,-2 1 0,3 2 0,-1-1 0,0-1 0,0 0 0,1-4 0,-2 1 0,1 0 0,1 2 0,-1-1 0,2 1 0,0-1 0,-2-1 0,0-2 0,0 3 0,0-3 0,0 1 0,-2 1 0,3 0 0,1 0 0,-2 3 0,1-2 0,-1 1 0,4 1 0,-4-1 0,3 2 0,-3-4 0,1 1 0,0-2 0,-2-1 0,-1 1 0,1-2 0,-1 1 0,2-2 0,0 3 0,-2-1 0,1 2 0,-2 0 0,3 1 0,1 0 0,-4-1 0,0-2 0,0-2 0,0 0 0,3 1 0,-3-1 0,0 3 0,0 1 0,3 3 0,-1 3 0,-2 0 0,2 0 0,-2 0 0,2-3 0,1 0 0,-2-1 0,2-2 0,0-2 0,-2 3 0,2-3 0,-1 1 0,-1-1 0,2 1 0,-3-2 0,1-1 0,1 2 0,-1-1 0,-1-2 0,0 2 0,0-1 0,0 1 0,2 1 0,-1 3 0,3 1 0,-2 1 0,-2-1 0,3-1 0,-3-2 0,0 0 0,3 0 0,-3 2 0,4-2 0,-4 3 0,3-1 0,-1 3 0,-1-1 0,2 0 0,-2 0 0,1 0 0,-1 0 0,-1-1 0,0-3 0,2 0 0,-2-2 0,0 1 0,0 1 0,0 1 0,1 2 0,-1-4 0,0-1 0,0-1 0,0-2 0,0 1 0,0-1 0,0 0 0,0-2 0,0 3 0,0-1 0,0 3 0,0 1 0,0 4 0,-1 1 0,-4-2 0,1 1 0,0-3 0,-2-1 0,0 1 0,4-2 0,-2-2 0,3 1 0,-2-1 0,1-1 0,-2 3 0,3-1 0,-4 1 0,1 0 0,0 0 0,-1 0 0,1 0 0,-2-2 0,2-1 0,4-1 0,-3-1 0,3-1 0,0 0 0,-2 2 0,1-2 0,-2 2 0,2-1 0,-2 0 0,-2 2 0,-2 3 0,0 1 0,-3-2 0,4 4 0,-3-2 0,-1 0 0,3-1 0,0 0 0,1 0 0,0-3 0,2 2 0,4-4 0,-5 2 0,1 0 0,0 0 0,-1 1 0,-2 1 0,-1 1 0,-1 0 0,-1 2 0,2-1 0,-2 2 0,0-2 0,2-2 0,3-2 0,1-1 0,1-1 0,3-1 0,-3 0 0,3 2 0,-3-2 0,2 1 0,-2 1 0,0 0 0,-1-1 0,-1 1 0,4-1 0,-3-1 0,2 1 0,1-1 0,-1 2 0,2-1 0,0 1 0,0-2 0,0 0 0,0 0 0,0 0 0,-1 0 0,-1 0 0,0 1 0,-3 1 0,2-1 0,-1 1 0,4 0 0,-3-1 0,1-1 0,1 2 0,-1-1 0,0-1 0,0 2 0,-1-1 0,3-1 0,-1 0 0,1 0 0,0 1 0,0-1 0,0 0 0,0 0 0,0 0 0,0 0 0,0 2 0,0-2 0,0 1 0,0-1 0,0 2 0,0 1 0,0-2 0,0-1 0,0 0 0,0 0 0,0 0 0,0 0 0,0 0 0,0 0 0,0 0 0,0 0 0,0 0 0,0 0 0,0 0 0,-2 0 0,2 0 0,0 0 0,0 0 0,0 0 0,0 0 0,0 0 0,0 0 0,0 0 0,0 0 0,0 0 0,0 0 0,0 0 0,0 0 0,0 0 0,0 0 0,0 0 0,0 0 0,0 0 0,0 0 0,0 0 0,0 0 0,-4 0 0,3 0 0,-5 5 0,-1 2 0,-2 3 0,0 0 0,5-2 0,-2-4 0,5 1 0,-1-4 0,-1 3 0,-1 3 0,1 0 0,-5 4 0,0 2 0,-1 2 0,-2 3 0,-1 1 0,1 0 0,-2-2 0,8-7 0,-2-1 0,4-3 0,-1 2 0,-2-1 0,2 2 0,-2 0 0,0 0 0,-1 2 0,-2 1 0,1 1 0,-2 4 0,-2 0 0,2-2 0,2 0 0,1 0 0,3-2 0,0 3 0,1-2 0,1 0 0,1-2 0,-2 2 0,2-3 0,-1 6 0,-1 3 0,-1-1 0,1 2 0,3-4 0,-3 0 0,0-2 0,3-1 0,0 0 0,-3-2 0,3-2 0,0 1 0,0-2 0,0 2 0,0 4 0,0 3 0,0 3 0,0 0 0,0-1 0,0-4 0,0-4 0,0-3 0,0-3 0,0 0 0,0 0 0,0 2 0,0-1 0,0 1 0,3 1 0,-3 0 0,3-2 0,-3-2 0,0 1 0,0-1 0,3-3 0,-3 3 0,0 0 0,0 1 0,0-2 0,0 4 0,0 1 0,0-1 0,3 2 0,-3-2 0,0-1 0,0-3 0,0-2 0,4-2 0,-4 0 0,0 0 0,0 0 0,0 0 0,0 0 0,0 0 0,0 0 0,0 0 0,0 0 0,0 0 0,0 0 0,0 0 0,0 0 0,0 0 0,0 0 0,0 0 0,0 0 0,0 0 0,0 0 0,0 0 0,0 0 0,0 1 0,0-1 0,0 0 0,0 0 0,0 2 0,0-2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0 0,-2 0 0,0 0 0,0 0 0,0 0 0,0 0 0,0 0 0,0 0 0,0 0 0,0 0 0,1 0 0,-1 1 0,3 2 0,1 2 0,-2 0 0,2-1 0,0 0 0,-1-1 0,0 2 0,3 0 0,0 2 0,4-1 0,-1 1 0,1 2 0,0 1 0,0-2 0,2 2 0,-2-5 0,-2 2 0,-3-3 0,0-1 0,0 0 0,-2 1 0,1 1 0,6 3 0,0 1 0,2 1 0,-1 2 0,1-1 0,-2 0 0,0-3 0,-1 3 0,-2-5 0,-1 1 0,0 1 0,3-1 0,-2 1 0,1 1 0,0 0 0,2 0 0,0 3 0,2-1 0,-2 1 0,0-2 0,-3 0 0,0-3 0,1-1 0,-3 0 0,0 1 0,0-2 0,0 1 0,0 0 0,1 1 0,0 3 0,4 0 0,-4-1 0,3 0 0,-2 0 0,-1-1 0,1-1 0,0 1 0,1-2 0,-1 0 0,0 0 0,-1-2 0,1 2 0,-1 1 0,-2-2 0,2 0 0,1 1 0,-1-3 0,-2 2 0,1-1 0,2 2 0,0 2 0,-4-3 0,4 2 0,-1-1 0,1-1 0,-1 3 0,1 1 0,0 0 0,-1 0 0,0-1 0,0-2 0,0 0 0,-2 0 0,3 2 0,0 0 0,-1 3 0,1-2 0,-2 2 0,2-4 0,-1 1 0,-2-2 0,-1-2 0,1 0 0,-2 0 0,-1-3 0,1-1 0,-2 2 0,0-2 0,0 0 0,0 0 0,0 0 0,0 0 0,0 0 0,0 0 0,0 0 0,0 1 0,0 2 0,0 2 0,0-1 0,0-3 0,0 1 0,0 0 0,0-2 0,3 1 0,1-1 0,-1 3 0,1 0 0,0 2 0,-2-1 0,1-2 0,-3-2 0,0 0 0,4 0 0,-4 0 0,0 0 0,0 1 0,3 1 0,-3 1 0,5 1 0,-1 2 0,3 5 0,3 3 0,0 0 0,-1-1 0,3-1 0,-2-1 0,0 2 0,1 2 0,5 3 0,0 1 0,3 3 0,3-1 0,-2-2 0,0 1 0,-4-2 0,0-7 0,-6 0 0,-4-5 0,0-3 0,-5-1 0,-1-1 0,0-1 0,0 2 0,2 0 0,-1-1 0,2 2 0,3 0 0,-3 1 0,4 1 0,-1 0 0,-2 2 0,8-1 0,-2 2 0,-2-1 0,1 1 0,0-1 0,1 0 0,2 3 0,-4-3 0,1-1 0,-3 0 0,1-1 0,-4-1 0,4-1 0,-4 0 0,3 0 0,-3 2 0,0-3 0,2 3 0,0 0 0,0-1 0,0 2 0,2 0 0,0 0 0,-2-3 0,-2 0 0,-2-3 0,-1 0 0,0 2 0,0-2 0,0 1 0,3 4 0,1 0 0,2 0 0,0 1 0,1 1 0,-4-4 0,0-2 0,-3-1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2 0,4-2 0,-4 1 0,0 4 0,9 1 0,-3 3 0,5 2 0,1-1 0,-2 1 0,4 1 0,-1-3 0,-1-2 0,-2 0 0,0-2 0,-1 1 0,-3-1 0,1 0 0,-3-1 0,2 2 0,0 2 0,4-1 0,2 5 0,2-2 0,-4 3 0,5-3 0,-7-1 0,1-2 0,-5 0 0,2-1 0,-2-2 0,1 0 0,-1 3 0,1-3 0,-1 1 0,-1-3 0,-2 2 0,1-3 0,-1 3 0,2-2 0,-2 1 0,1-1 0,-2-1 0,3 2 0,0 0 0,1 4 0,0 0 0,2 4 0,0 0 0,0-1 0,-2-2 0,0 0 0,1-2 0,-1 1 0,2 1 0,-2-3 0,0 2 0,-2-2 0,-1-2 0,-1 0 0,0-3 0,0 1 0,0 1 0,0-2 0,0 1 0,0-1 0,2 0 0,-2 0 0,0 0 0,0 0 0,0 0 0,0 0 0,0 0 0,0 0 0,0 0 0,0 0 0,0 2 0,0-2 0,0 1 0,0 1 0,0-2 0,0 0 0,0 0 0,0 0 0,0 0 0,0 0 0,0 0 0,0 0 0,0 0 0,0 0 0,0 0 0,0 0 0,0 0 0,0 0 0,0 0 0,0 0 0,0 0 0,0 0 0,0 0 0,0 0 0,0 0 0,0 0 0,0 0 0,0 0 0,0 0 0,0 0 0,0 0 0,0 0 0,0 0 0,0 0 0,0 0 0,0 0 0,0 0 0,0 0 0,0 0 0,0 1 0,0-1 0,0 2 0,0-2 0,0 0 0,0 1 0,0-1 0,0 0 0,0 2 0,0 0 0,0 2 0,4 6 0,-4 4 0,0 4 0,0 0 0,0 0 0,0-1 0,0-1 0,-6-1 0,3-3 0,-1-1 0,-2 2 0,-1-1 0,-1 6 0,-4 1 0,3 3 0,0 2 0,1 4 0,-2 0 0,1-2 0,2-1 0,1-4 0,0-4 0,3 1 0,-1-1 0,-2-4 0,3 2 0,-2-1 0,2 2 0,-2 1 0,-2 2 0,4 5 0,-4-1 0,0 2 0,2 1 0,0 2 0,-1 3 0,0-3 0,0-1 0,-1-4 0,4-2 0,-1-3 0,-1-1 0,2-1 0,-1-1 0,1 2 0,2 1 0,-2 1 0,0 5 0,0 4 0,2-1 0,-1-2 0,-2-2 0,1-2 0,0-4 0,0-1 0,-1 0 0,1 2 0,-3 2 0,3 1 0,0 3 0,2 4 0,-2-2 0,0 3 0,2-1 0,-2 0 0,1 0 0,-2 1 0,1 1 0,-4 3 0,4 1 0,0-2 0,0 3 0,2-3 0,-1-4 0,1-3 0,-1-1 0,1 0 0,-3-1 0,1 2 0,1-4 0,1 0 0,1-1 0,0-2 0,0-2 0,0 0 0,0 0 0,0-3 0,0 4 0,0 3 0,0 2 0,0 5 0,1 2 0,2-1 0,-1-4 0,0-2 0,0-3 0,-1-2 0,2-3 0,-3 2 0,2-1 0,-2 3 0,0 4 0,0 1 0,0 2 0,0 1 0,1-5 0,2-1 0,0-7 0,-3-2 0,0-2 0,3-2 0,-3-1 0,0-1 0,0 0 0,4 2 0,-4 4 0,3 0 0,-1 6 0,1 1 0,1-1 0,-1 1 0,0-3 0,1-2 0,-3 1 0,1-3 0,-1-1 0,2 1 0,0 0 0,1 2 0,-2 0 0,2-1 0,-1 2 0,0 0 0,3 0 0,-3 0 0,0 1 0,1 0 0,-3 0 0,2 1 0,0 1 0,3-2 0,-3-1 0,0-2 0,1-2 0,-4 2 0,6-1 0,-6 0 0,6 2 0,-2-1 0,0 2 0,-1-1 0,2 1 0,-1-1 0,0-1 0,2-1 0,-5-2 0,2-1 0,-1-1 0,2 2 0,-1 1 0,0 1 0,3-1 0,-3 3 0,1-1 0,2 1 0,-2-1 0,2 0 0,-2-1 0,0-2 0,-1-2 0,-1-1 0,1 0 0,1 2 0,-1-1 0,3 1 0,-3-1 0,1-1 0,2 2 0,-3-2 0,2 0 0,-2-1 0,0-2 0,0 1 0,3 0 0,-3-1 0,6 4 0,-2-3 0,0 2 0,2 0 0,1 2 0,3 1 0,0-3 0,-4-2 0,1 1 0,0-4 0,-1 2 0,1 0 0,3-1 0,1 1 0,1-3 0,-1 0 0,3 0 0,1 0 0,-1 0 0,2 0 0,1 0 0,0-1 0,-2-6 0,-2 1 0,0-2 0,-2-1-32,4 1 16,-1-2 16,2 0 0,-2-1-16,2 0 16,0-2 0,-3 1-16,1-1 16,-1 2-16,-3 1-32,-2 1 16,-3-2 32,2 4-16,-1-2 16,-2-1-16,3 3 16,-3-4 0,2 0 0,0-2-16,-1 0 16,1-2 0,-2 2 0,0-1 0,-1 0 0,0 2-16,3 0 16,-2-1 0,-1-1 0,1-1 0,-1-2 0,1-1 0,0 0 16,1-1-32,0 1 16,-1 0 0,-1 0 0,3 1 0,-2 1 0,3-1 0,-4 0 0,3-1 0,1 2 0,-2-4 0,1 0 0,4 1 0,-1-2 0,1 1 16,-3-1-16,2 0 0,-1 0-16,-1-1 16,0-1 0,-1-1 0,1 0 0,0-1 0,-1-2 0,1 1 0,0 2 0,-2 1 0,0 2 16,-1 0-16,2 0 0,-3-3-16,1-2 16,-1-3 0,3-2-16,-1-1 16,2 0 0,-1 3 16,-3 1-16,7 3 0,-7 2-16,-1 4 16,1-1 0,1 1 0,-2-5 16,2-2-16,0 0 0,-2-2 0,2-1 0,-4-1 0,1-1 0,0-1 0,-1 3 0,0-2 0,1-1 0,-2 1 0,-1-1 16,1 2-16,-2-2 0,0 2 0,0-1 0,0 0 16,1 1-16,-1 2 0,2-3-16,-2 0 16,0 0 16,0 2-16,0 0 0,0 1 0,0 0 0,0 1 16,0 2-32,0 0 32,0-1-16,-2-3 0,-4-1 16,1 1-16,-1 2 0,0 3 0,-2 2 0,3 0 16,-5 4 0,4 2-16,2 1 0,-5-2 0,3 2 0,-4 0 0,0 0-16,0 0 16,0 1-16,-2 1 0,1 1 16,-1 1-16,-1 1-16,2-1-16,-4 1 48,2 0-64,1 2 16,-2 0 48,4 2-32,-2 0 32,2 0 0,-1 0-32,-2 0-32,-2 2-16,-1-3-32,2 1 48,-2 1-64,3 1-16,4 3-33,-1-1 129,4 2 16,-1 0 16,1-1 16,-3-1 0,-1 1-48,0 1-80,0 0 64,0 0 16,0 0-16,3 0 32,1 0 32,0 0 0,2 0 16,-2 0-16,0 0 32,0 3-32,0 1-48,-2 1 0,-1 1 16,1-2-16,-4 4 48,6-1 0,-3 1 0,1 1 0,2-5 0,-1 3 0,0-1 0,2-2 16,1 2-16,-2-1-16,0-1 0,3 2-32,-4 0 16,4 3 16,-5 2 16,0-2 16,-2 1 16,3 1 16,0-2-16,1-1 0,0-1-32,3-1 0,0 0-16,2-2 16,-2 1-16,2-2 0,-1 2 16,2-1 0,-3 3 0,3 1 0,-4-1 0,4 1 0,-3-2 0,3-1 16,-2-3-16,1 2 0,1-1 0,-2-1-16,2 2 16,0-1 16,-2 3-16,2 0 0,0 0 0,-2 0 16,2 0-32,-1 0 16,1 1 0,-2 1 0,1-1 0,-1 3 0,-2-2 0,3 3 16,-2-1 0,0 1-16,-1-2 16,-1 0 0,-2 2-16,4-2 16,0 1 32,-3 1-16,-1 1 16,3 0-32,-3 2 0,1 0 0,0 3 0,3-1-16,0-3 0,-1-1 0,1-3 0,3 0 16,-3 1 0,3 1-16,-3-1 0,2 4 0,-1-1 16,-1 2 16,0 2-32,-1-2 16,3 0 16,-1 2-32,1-2 16,-1 1-16,1 2 16,-2 1 0,2 0-16,-1 2 0,2-1 0,-1-1 0,1 1 16,-2-4-16,2 1 32,0-2 16,0-2 16,0 1-16,0 0 16,0-1-31,0 1-17,0 1 0,0 2-16,0-3 16,0 3-16,0-1 0,0 2 0,0-1 0,0 1 0,2-1 0,-1 1 0,2 0 0,0-1 16,-3-3-16,1 1 16,-1 2-16,0 3 0,2-1 0,-1 4 0,1-2 16,-1-2-16,1-1 48,-2 0 0,2 1 32,0 0-32,-2 1 0,1 1-16,1-2 0,-1 1 0,1-1 0,2-2 48,-4-3-16,3-2 32,0-3 16,-3-2-16,4 1 32,-4-2-128,0-1 0,0 2 0,0-1 0,0 0 0,0 2 0,0-3 0,3 3 0,-1 0 0,-2-3 0,0 3 0,0 0 0,0 2 0,1 4 0,1 5 0,0 4 0,-2 2 0,2-2 0,-2-3 0,0-5 0,0-4 0,0 2 0,0-3 0,0 2 0,1 0 0,-1 3 0,2 2 0,-1 1 0,1 0 0,-1 1 0,2-2 0,-3-3 0,1-3 0,-1 0 0,2 0 0,-1-1 0,1 4 0,2-1 0,-1 4 0,0 2 0,-2 1 0,2-1 0,0 0 0,0-3 0,3 1 0,-3 0 0,0-1 0,1-1 0,-1 1 0,4 7 0,-1 1 0,-1 3 0,0-1 0,2-3 0,-2-5 0,0-4 0,-2 0 0,0-2 0,-1-1 0,2-2 0,0 1 0,-1 1 0,4 1 0,-4 3 0,3-3 0,-3 0 0,3 0 0,-2-1 0,-1-2 0,3 0 0,-3 0 0,1-2 0,0 1 0,2 1 0,-2 0 0,1 3 0,2-1 0,0-1 0,-2-1 0,-1-3 0,-1 0 0,-2-1 0,2-1 0,-1 2 0,3 0 0,0 2 0,2 0 0,0 0 0,-1 1 0,3-3 0,-5-1 0,2-2 0,-5-2 0,2 1-48,1-2 0,-1 1-32,3 0 16,-3 1 16,3 1 48,0-3-16,-2 2 0,2-2 0,-2 0 0,0 0-32,1 0-80,0 0 64,0 0 0,-2 0 48,1 0 16,2 0 0,1 0 0,0 0 0,1 0 0,-1-2 0,-3 1-16,5-1 32,-3 0-32,1 1 32,2 0-16,-4-1 0,3 1 0,-1-1 0,0 1 0,5-1 0,-2 1 0,1-1 16,-2 1-16,-3-3-16,3 3 16,-5-1-16,2 1 16,1 0 0,0-2 0,2 0 0,1 0 0,2 1 0,-2-3 0,0 2 0,0 1 0,0-3 0,0 2 0,2-2 0,-1 1 0,4-2 0,-1-2 16,1 1-16,-5 3 0,0-1 16,-1 0 0,-1 2-16,1-2 16,4-2-16,-3 3 0,2-2 16,-1 2-16,1 0 16,-2-1-16,-1 3 16,-2 0-16,0-1 0,2 0 0,-2-1 0,2-1 0,5-1 0,-2 2 0,-1-1 16,-1 0-16,1 1 0,-4-2 0,2 2 0,-2-1 16,1 3-16,-3-1 0,5 1 0,-1-3 0,4-1 0,0 1 0,1-2 0,-2 1 0,-1 1 0,-3-2 0,0 2 0,1-1 0,0 2 0,1 0 0,-4-1 0,2 0 16,1-1-16,-2-3 0,1 3 0,-3 0 0,0 2 0,-1 1 0,0-2 0,2-1 0,-2 2 16,-1 1-16,3-1 16,-6 1-16,3-1-16,0 3 16,0-1 0,-3 2 16,0 0-16,0 0 0,0-1 16,0 1-16,0 0 16,0 0-16,0 0 16,0 0-16,0 0 0,0 0 0,0 0 0,0 0 0,0 0 0,0 0 0,0 0 16,0 0-16,0 0 0,0 0 16,0 0-16,0 0 0,0 0 16,0 0-16,0 0 0,0 0 0,0 0 0,0 0 0,0 0 0,0 0 0,0 0 0,0 0-32,0 0 32,0 0 0,0 0 0,0 0 0,0 0 0,0 0 0,0 0 0,0 0 0,0 0 16,0 0-16,0 0 0,0 0-16,0 0 16,0 0 16,0 0-16,0 0 0,0 0 0,0 0 0,0 0-16,0 0 16,0 0 0,0 0 0,0 0 0,0 0 0,0 0-16,0 0 16,0 0-16,0 0 0,0 0 16,0 0 0,0 0-16,0 0 16,0 0 0,0 0 0,0 0-16,1 0 0,-1 0 16,2 0-16,-2-2-16,3-1-16,1-2 48,-1 1 0,1 0 0,3-4-16,-2 0 16,2 1-16,0-5 0,1 0-32,0 0 32,1-3 0,-2 3-16,-1-2 0,1 2 0,-4 0 16,4 2 16,-4 0 0,3 3 0,-2 0 0,-1 0 0,3 0-16,-2 1 16,2-2 0,-2 0 0,2 0 0,0 0 0,1 1 0,0-2 0,1 0 0,-1-2 0,1 2 0,1 0 0,-1-1 0,3-3 0,2-2 0,-2-1 0,1-4 0,-2 1 0,2-3 0,-2 1 0,0 3 0,2 2 0,-5 3 0,3 3 0,-3 4 0,0-1 0,-2 1 0,-2 0 0,4-5 0,2 1 0,-2-2 0,0 0 0,0 1 0,-2 4 0,-1 0 0,-1 3 0,2 1-16,-1 2 16,-1-2 0,-2 1 0,1-1 0,-2 1 0,2-1 0,1 2 0,-3-1 0,3 1 0,-1 0 0,-1-1-16,3 1 16,-1-2 0,-1 1 0,2 0 0,-1-1-16,0-1 16,1 0 16,2-4-16,3 0 0,-2 1 0,2-2 0,1 1 0,-3-1 0,3 0-16,-1 2 16,-1-1 16,1-1-16,4-3 0,0-2 0,-1-2 0,2 0 0,-2-1 0,5 0 0,-2 2 0,-1 0 0,-1 0 0,0 0 0,0-1 0,5-2 0,2-3 0,0-5 0,5 0 0,-1-1 0,4 2-16,-5-1 16,4 1 0,-5 0 0,-3 1 16,1-1-16,-4 1 32,3-2-16,-5 0-16,-2 1 48,1 2-16,-4 4-16,-1 2 16,1 4-16,-3-1 0,1 1 0,3-4 0,-1-1-16,1-2 16,3-1 0,-3 0-16,3 2 0,-3-1 0,0 1 16,-1-1-16,-1 0 32,2-1-32,-2 0 0,2-3 0,0 0 0,-1-3 0,4 0-16,-1-3 32,2 1-16,1 2 0,-4 1 0,2 2 0,0 2 0,2-1 0,-1 1 0,1-3 0,1 1 0,0-1 0,-1-1 0,0 1 0,2-4 16,-2 3-16,-2 0 0,3-2 16,-3 3 16,1-1-16,2 0 0,0 2-16,0 0 0,3-1 0,-3-3 0,2 0 0,1-2 0,-1-3 16,-4 1 32,-1 2-32,-3 3 16,2 0-16,-1 0-16,1 2 16,0-1 0,-1 1-16,1-1 0,-2 0 0,-1 0 0,-1 2 48,-2 0-48,1-2 16,-2 1-16,2-4 32,-4 4-32,4-1 0,-1 2 16,0 1-16,-1 2 0,0 0 16,-2 0 64,1-3 0,-3-3-32,1-1-48,-1-4 0,1 2 0,-1 1 0,2 2 0,0 2 0,0-1 0,1 2 0,-2 0 0,-1 1 0,1-4 0,-1-1 0,-1-4 0,2 0 0,-1 4 0,-1 1 0,3-1 0,-3 3 0,0-2 0,0 0 0,0-5 0,0 1 0,0-4 0,0-1 0,0 2 0,-4 5 0,2 1 0,1 6 0,-2-1 0,1 2 0,-2-1 0,-1-6 0,-2-3 0,3-2 0,-3-2 0,2-1 0,0 3 0,2 1 0,-3 4 0,3 3 0,0 6 0,-1 2 0,1 1 0,-2 1 0,1-3 0,1-1 0,0-2 0,-2-2 0,2-2 0,-3-1 0,0-2 0,-1 3 0,-2 2 0,2 1 0,-3 1 0,1 0 0,-1 0 0,-2-1 0,-1 1 0,-2-4 0,0-2 0,-1-2 0,2 1 0,1 2 0,-2 0 0,6 1 0,-2 4 0,-2 0 0,3 1 0,-2 0 0,5 1 0,-3-4 0,3 1 0,-2-2 0,4-3 0,-2 2 0,-1 1 0,0-1 0,-2-1 0,0 1 0,1-2 0,-1 1 0,0 2 0,2 3 0,-1 3 0,0 0 0,3-2 0,-4-2 0,0-6 0,-1 0 0,-3-2 0,1 0 0,-2-2 0,-4 4 0,6 2 0,0 2 0,1 3 0,0 1 0,1-1 0,-1-1 0,1-4 0,-5-3 0,3 1 0,0-2 0,-6 1 0,3 0 0,-3-1 0,0-1 0,-1-1 0,0 0 0,1 4 0,2 1 0,-2 2 0,6 1 0,-3 1 0,0-5 0,0-2 0,-1-3 0,-5-3 0,3-3 0,-4 1 0,-3-1 0,0 1 0,-4 2 0,-1 0 0,-2 3 0,3 4 0,-1 1 0,2-2 0,0 0 0,1 1 0,3 1 0,0-1 0,1 2 0,1-3 0,-2 0 0,0-2 0,1 2 0,-1 0 0,2 1 0,1 7 0,2 4 0,3 1 0,2 2 0,0 0 0,1 0 0,3 2 0,-1-1 0,-3-3 0,-2-1 0,0-3 0,-6 0 0,4 1 0,-2 2 0,3 3 0,-1 0 0,3 2 0,-3-1 0,-1-1 0,4 0 0,-4 0 0,-1-3 0,1 0 0,0 0 0,-2 0 0,1-3 0,-1 0 0,-3 0 0,-2-4 0,-2 3 0,3 2 0,1 1 0,3 0 0,2 6 0,3 0 0,2 2 0,0 2 0,-2-2 0,2 3 0,-1 0 0,0 3 0,3-1 0,0 2 0,0-1 0,1-1 0,2 3 0,0 0 0,1-1 0,-1-3 0,-2 3 0,-1-3 0,-5-1 0,-3 1 0,0-2 0,-4 0 0,-2-2 0,0 1 0,2-3 0,1 6 0,8-1 0,2 4 0,4 1 0,2 0 0,0 2 0,-1-2 0,-1-2 0,-3 0 0,0 1 0,-4-2 0,-2 1 0,3 1 0,-3-1 0,2 1 0,5-1 0,-1 2 0,0 0 0,-3-1 0,0 0 0,-2-3 0,-4 1 0,-3-1 0,-2-1 0,2 1 0,2-1 0,4 3 0,2 1 0,5 1 0,2 2 0,4-1 0,1 1 0,0 1 0,-2 0 0,-2-3 0,2 1 0,-3-1 0,0 1 0,-2-1 0,-2 1 0,-1-3 0,2 0 0,-4 1 0,7 1 0,0 0 0,4 0 0,0 2 0,5-1 0,1 2 0,-2-2 0,2 2 0,-1-1 0,1 1 0,-2 0 0,-2 0 0,4 0 0,0 0 0,0 0 0,-3 0 0,3-2 0,0 2 0,0 0 0,-3-1 0,3 1 0,0-2 0,-2 2 0,0-1 0,0 1 0,1 0 0,-2-2 0,-1 2 0,2 0 0,-1-1 0,0 1 0,3 0 0,-1 0 0,1 0 0,-3 0 0,3 0 0,0 0 0,0 0 0,0 0 0,0 0 0,0 0 0,0 0 0,0 0 0,-1 0 0,1 0 0,0 0 0,-2 0 0,2 0 0,0 0 0,0 0 0,0 0 0,-3 0 0,-7 0-1601,-6 0-976,-11-6-4034</inkml:trace>
  <inkml:trace contextRef="#ctx0" brushRef="#br1" timeOffset="-24370.51">11662 2332 10901,'0'0'6707,"0"0"-3121,0 0-2018,0 0-703,0 0-129,-94 65-336,80-48-48,1 1 97,1 3-97,5-2-32,3 2-128,4-3-192,0 0 0,0 1 0,0-3-64,8 1 0,4-3-48,1 0-16,1-2 80,1-2 0,2-2-16,1 0 64,0-4 16,3-2 16,0-2-32,1 0-32,-2 0 16,0-6-64,1-3 16,-5-3 16,1-2 16,-2-1 32,-2-1 0,1-4 32,-7-1-32,2-2 32,-3-4-32,-2-1-16,-1-1 16,0-1 0,-2 1 0,1-1-48,-2-1-16,1 0-16,-1 2 32,0 0 48,0 3 0,0 2 16,0 0 16,0 3-16,0 1-16,-1 4 0,-2-1 16,-1 5-16,-1 0 48,0 0 144,0 3 32,-1 2-16,3 0 16,0 3 48,-1 1-80,4 2-128,0-1-32,0 2 0,0 0 64,0 0 81,0 0 63,0 6 0,0 5-80,0 0-32,4 7 0,1 4-80,2 0-32,-1 7 0,1 4-16,2 3 16,-2 4 0,-1 0-16,1 2 0,-1-3 16,1-1-16,0-2 16,-2-4 16,0-7 48,0-6 0,-4-6-48,2-3 0,0-1-32,0 1-48,0 0-32,1 2-112,1-3-368,2-6-721,-3-3-1168,-2 0-4898</inkml:trace>
  <inkml:trace contextRef="#ctx0" brushRef="#br1" timeOffset="-23430.4">11884 2204 11557,'0'0'11382,"0"0"-8261,0 0-1072,0 0-929,107-19-255,-88 16-417,-1 1-352,-3 2-96,1 0-336,-5 0-801,-6-7-1568,-5-4-5251</inkml:trace>
  <inkml:trace contextRef="#ctx0" brushRef="#br1" timeOffset="-28319.32">9458 1921 14631,'0'0'3729,"0"0"-1119,0 0-1186,0 0-495,0 0-113,0 0-176,0 0 65,-66-7 159,50 7-96,-3 0 17,2 0-225,-5 4-112,-1 4-96,-5 1-95,0 2-129,0 2 16,-1 3-96,3 4-48,-2 4-32,5 0-32,3 3-32,1 2 32,3 1-16,-1 3-1,7 2 65,0 3-16,4 2 16,2 2 0,2 3 16,2 1 48,0-3 16,0-2 17,0-5 63,10-5-16,3-5-48,5-3 16,0-5-32,4-6-64,6-5-16,2-5-96,5-2-240,4 0-257,4-9-175,1-5-433,-4-2-688,-8 0-1136,-6 3-6115</inkml:trace>
  <inkml:trace contextRef="#ctx0" brushRef="#br1" timeOffset="-27610.84">9671 2355 13526,'0'0'4626,"0"0"-1552,0 0-1698,0 0-367,0 0-177,0 0-352,-87 53-111,70-32 95,4 3-192,1 1-16,5 1-112,4-3-96,3-4-48,0 1-48,2-4-64,12-1-48,6-4-128,6-2-128,3-3 160,3-2 159,4-4 81,-1 0-48,-3 0-144,-3-9-176,-6-3-144,-7-4 128,-6-1 32,-7 0-17,0-2-31,-3 1 224,0 0 144,-14 1 32,-3 4-32,0 5 32,1 2 16,-1 3 80,4 2 0,1-2-64,2 1 16,3 1-32,2-1 0,1-1 0,3 0 0,-1-1-16,1-4-48,1 0 16,0 1-16,0-1-16,0 2 48,0 2-32,1-2 64,2 3 0,3-2 0,-3 2 0,1 2 0,-1-1 0,6 1 0,-2 0 0,3-1 0,2 2 0,2 0-16,1 0 16,-2 0-32,4 0 0,-4 0 32,3 0 0,-3 0 0,0 0-16,-1 3 16,1 1 0,-1 4 16,3 1 0,-2 1 0,3 2 0,-3 1-16,0 0 32,-3 2 48,0-1 176,-1 1 144,-3 1-112,1 1 17,-1-1-33,-3-2-64,-2-2-128,1 0-32,-2-4 128,0-1-32,0-4-16,0 0 96,0-3 80,0 0-96,0 0-144,0 0-32,0 0-32,0 0 0,0 0 0,0 0 0,0 0-16,0 0 16,0 0-32,0 0 16,0 0 16,0-4-32,0-4 16,0 0 0,0-3-80,0-3-80,0 2-64,0-1-48,0 2 48,0 2 128,0-2 64,0 2 16,0-3 0,1-2 16,5 1 16,0 0-80,2 0-320,1 5 47,0-2 225,-2 6 16,0 0-48,0-1 48,-2 3 80,0 2 32,1 0 16,2 0 32,-1 0-48,0 0 0,2 0-64,1 0 16,-2 2 48,0 5 0,-2 2 16,1 1 0,-3 0 16,2 2 0,-3 2 0,-2 1 112,1 0 96,-1 1-80,2-1 1,0 1 31,-2-1-48,-1-4 16,2 2-32,-2-2 0,0-3 0,1-1 112,-1-2-48,0-3-64,0-1-32,0-1 32,0 0-16,0 0-16,0 0-32,0 0-32,0 0-32,0 0 16,0 0 0,0 0-16,0 0 16,0 0 0,0 0-16,0 0 0,0 0 0,0 0 0,0 0 0,0 0 16,0 0 65,0 0-17,0 0-64,0 0 80,0 0-16,0 0-48,0 0-16,0 0-16,0 0-16,3 0-80,-3 0 0,0 0 47,0 0 17,0 0 0,0 0 0,0 0 16,0-3 16,0-3 0,0-1-16,0-3 16,0 2-32,0-2-80,0 2-16,0 2 128,0 1-32,0 3-32,0 1 16,0 1 32,0 0 32,0 0 0,0 0 16,0 0-16,0 0 0,0 0 80,0 0 64,0 4 0,0 1-48,0 0-32,0 2-32,6-3 0,0 1-16,-3 0-16,1-1-16,2 0 16,-3 1 0,4 0 0,-3-1 0,3-1 32,2-2 16,-1 1-32,-1-2 32,1 0-32,1 0-16,-2 0 0,4 0 32,0 0 0,5 0 17,0 0-17,-2-2 16,1-3-32,-4-1-16,1-2 0,-2 1 0,0 1 0,-1-4 0,-1 2 16,-2-3 0,0-1 0,-1-2-16,0 1-16,0-1-48,0 1 0,1-2-33,1 2-47,-2 2 16,0 0-48,-2 2 144,3 3 32,-3 0 0,2-1 0,2-1-16,0 2-144,-1 2-176,1-1 32,-3 2 128,0 3 144,-2-2 32,3 2 32,-1 0 80,0 0 0,2 0-80,-2 0-32,5 0-16,-3 10 16,2 1 64,1 3 16,0 1-16,-3 2 0,1-2 48,0-1 112,-4 2-48,1-1 0,2-2-64,-3 4-48,4-1 32,-4-1 65,0 2-17,-3-2 32,0 0 16,0-2-16,0 1 80,0-3 0,0-1-160,0-4-48,0-3 16,0-1 0,0-2-64,0 0 0,0 0-16,0 0-96,0 0-128,0 0-16,0-6 16,0-2 160,0-3 48,0 0 16,0-3 0,3-2-32,0-3-128,1 0-112,0 1-81,-1 0 81,3-1 48,-3 3 112,3-2-48,-2 0 48,5 2-48,-2 1 16,2 1 112,-1 2 16,-2 4-96,1 2 32,1 4 48,-2 2 48,2 0 0,1 0 64,1 0-32,0 1 0,2 8-16,-2 2 0,0-1 0,0 2 32,-4 0-16,3 1-16,-2 2 16,-1-1 96,1 0 48,0-2 16,-1-1-16,4-1-48,0 1-96,2-1 0,-1 1 16,1-4 32,-2 1 80,0-4 32,0-1-96,-3-2 48,2 1-15,-3-2-33,4 0-16,3 0-32,3 0 16,0 0-64,1 0 0,0-2 0,-5-5-48,1-2 48,-1-1 0,-4-1-16,2 1 16,-2-1 0,1 0-16,-1-1 0,-1 2-48,1-4-80,-1 2-97,0 0 17,2-1 48,-5-2-48,1 1-32,-1 0 32,-1 2 112,-2 3 80,-1 2 32,0 0 0,0 3 16,0-1 0,0 3 0,0 0 0,-1 1 16,-8-1 16,-2 2 112,-1 0-16,-3 0-64,0 0 48,1 0 64,1 2 112,2 3 33,2 5-17,2 2 0,-2 0-80,5 3-48,1 3 80,3 2-16,0 4 144,0-1 49,0 2 15,10-1-48,3-3-144,2-1-112,3-4-96,6-3-64,0 0-16,2-3-16,-1-1-16,2-3-128,-2-1-192,2-4-336,1-1-513,-1-4-704,-3-14-2641,-3-7-15175</inkml:trace>
  <inkml:trace contextRef="#ctx0" brushRef="#br1" timeOffset="-36070.94">7910 2292 14247,'0'0'4722,"0"0"-1153,0 0-1600,0 0-528,0 0-161,0 0-175,0 0-209,-1 3 1,1-3-81,0 0-96,0 0 33,0 0-401,0 0-352,0 0 0,0 0 0,0 0 0,1 0 0,-1 0 0,4 0 0,-2 0 0,1 0 0,0 0 0,5 0 0,4 0 0,2 0 0,2 0 0,-3 0 0,-1 0 0,5 0 0,2 0 0,3 0 0,-1 0 0,1 0 0,0 0 0,-2 0 0,-5 0 0,-2 0 0,-5 1 0,1 1 0,1-1 0,2-1 0,1 1 0,2 1 0,0-1 0,1 2 0,1-1 0,-1 0 0,0-2 0,0 1 0,-5-1 0,1 0 0,0 0 0,-1 0 0,-1 0 0,2 0 0,-3 0 0,-3 0 0,-1 0 0,1 0 0,0 0 0,1 0 0,-1 2 0,0-2 0,1 1 0,-1-1 0,-5 0 0,1 0 0,-2 0 0,0 0 0,0 0 0,0 0 0,0 0 0,0 0 0,0 0 0,0 0 0,1 0 0,5 0 0,0 0 0,2 0 0,1 0 0,-3 0 0,0 0 0,-5 0 0,-1 0 0,0 0 0,0 0 0,0 0 0,0 0 0,0 0 0,0 0 0,0 0-960,0 0-2306,0-14-3473</inkml:trace>
  <inkml:trace contextRef="#ctx0" brushRef="#br1" timeOffset="-22530.34">12465 2594 2209,'0'0'7876,"0"0"-4035,0 0-1616,0 0-1008,31-84 16,-25 52-241,-3 1 80,-1-5-687,-2 1-257,0 0-32,0 4 96,0-1 64,0 2-144,0-1-48,0-1-32,-2-5-32,-1 0-16,-2 1-96,-2 0-32,0 6-64,4 6-64,-4 3 192,2 4 64,1 2 0,-3 1 16,1 4-16,0-1-32,1 4-16,0 1 48,2 2-289,0 3-239,3 1 96,-1 0 224,1 0 0,0 18 224,0 9 224,4 8 176,8 9-192,4 5-208,4 8 0,3 7-32,0-2-336,-1-2 144,-2-8-16,-6-5 192,-3-5 48,-5-9 176,-2-6 128,-4-9-144,0-5-160,0-8-144,0-5-112,-9 0 32,-7-1-577,0-14-31,1-2 832,3 2 480,7-1 433,4-2 191,1-2-303,0-2-273,4-3-48,11-2-128,5-1 272,5-5 97,-1 1-177,5 2 32,-3 3 49,2 4 95,-4 2-176,1 2-112,-2-1-208,-1 2-192,1 3-32,-4 5-304,0 0-592,1 4-737,-3 5-864,-5 1-3346</inkml:trace>
  <inkml:trace contextRef="#ctx0" brushRef="#br1" timeOffset="-21570.9">12911 2390 13718,'0'0'2657,"0"0"17,0 0-817,0 0-641,-58 85-432,53-61-351,2-1-113,3 0-112,0-4-48,0-1 16,0-3-112,8-4-48,2-1 0,5-2-16,4-4-96,2-3-64,3-1 0,1 0-32,0-7-176,-6-11-305,-6-4-63,-4-3-545,-8 1-255,-1 0 223,0 2-128,-10 2 433,-7 4 208,-3 8 800,2 5 592,2 3 1265,5 0 224,2 0-144,6 2-657,2-1-223,1-1-433,0 0-208,0 0-128,0 0-160,14 0 48,10 0 145,4 0 303,4-3 16,1-3 0,-1 0-239,-6 0-241,-8 0-160,-3 3-32,-6 0-160,0-5-577,-5 2-1104,-4-1-4802</inkml:trace>
  <inkml:trace contextRef="#ctx0" brushRef="#br0" timeOffset="20589.38">5664 2698 17240,'0'0'3185,"0"0"-1344,0 0-720,0 0 63,0 0-367,-87 0-17,71 0-128,-1 0-207,-2 5-113,-5 3-32,-3 5-64,-6 2-128,-4 1 48,-1 2-48,-3 0-64,1-1-32,8-1 0,6-3 16,3-3 64,5-1-16,4-3-32,0 0-32,-1 0 32,3-1 48,-3 0-16,0 2 49,0-1-65,4-1 16,-2 2 16,6-3-48,-2 1-64,6-1-16,3-1 0,-4 0 16,4-1 0,-2-1 0,2-1 0,0 0 0,0 2 16,0-2 16,0 0 32,0 0-48,0 0-16,0 0-16,0 0 16,0 0-48,0 1 0,0 5-16,6 4-32,12 6 96,5 5 32,7 3 64,8 3 80,1 2 80,7-1 16,2 4 0,1 0-112,-1 4 128,1-2-112,-4-1-16,-5-1-111,-3-5 63,-7-2-16,-7-5 64,-6-6 96,-8-7-128,-6-2-16,0-3-80,-3-2 0,0 0 16,0 0 48,0 0-96,0 0 0,0 0 0,0 0-80,0 0-480,0 0-785,0 0-688,3 0-1601,1-10-4625</inkml:trace>
  <inkml:trace contextRef="#ctx0" brushRef="#br1" timeOffset="-19710.45">13746 1956 20073,'0'0'3154,"0"0"-1378,0 0-1071,0 0 367,0 0-15,129-17-305,-81 14-208,0 0 17,-2 2-129,-10-2-96,-4 2-128,-9-4-176,-4 2-32,-8 0 0,-1 0-128,0 1-256,-3 1-417,1-2-399,1 0-1121,-8 0-1457,-1 3-8371</inkml:trace>
  <inkml:trace contextRef="#ctx0" brushRef="#br1" timeOffset="-19160.01">13991 1964 12886,'0'0'4482,"0"0"-1393,0 0-1536,11 78-128,1-37-481,0 3-143,-2 6-145,-2 0-96,-2 0 192,-2-1-31,-2-1-113,-1-1-160,2-2-144,2 0-128,0-4-112,0-9-64,2-7-64,-4-8-160,0-7-272,-2-7-336,3-3-881,2-3-560,1-18-1937,-2-2-5843</inkml:trace>
  <inkml:trace contextRef="#ctx0" brushRef="#br1" timeOffset="-18490.5">14299 2584 13382,'0'0'2913,"0"0"-1504,0 0-416,0 0-273,0 0-160,0 0 321,88-34 95,-72 22 305,-3 1-257,0-5-160,0-2-63,2-1-353,-2-4-240,0-1-192,1 1-16,-1 1-304,-1-1-64,-6 2-16,-1 2 160,-2 2 95,-3 0 113,0 4 16,0 1 32,0 1 65,-4 2-49,-3 4-16,0 3-32,1 0 16,-3 2 0,-3 0 48,1 0-16,-5 0 80,1 4 48,-2 3 0,1 2-144,-1 1-32,1 1-16,3-1-16,0 1-48,3-1-16,4 4-48,-1-3 80,2 1 32,1 1 16,0 1 16,4-1 16,0 2-16,0-1 0,0 4-16,0 2 0,1 1 0,9 1 0,2-1 16,-1-1-16,5-2-16,-3-3-16,0-3 16,3-1-48,-3-3 15,0 3 17,2-2 48,-1-3 32,-2 0-16,-2-4 65,0-2-33,-1 0-48,0 0-16,1 0 0,-2 0 16,4-8 16,-2 0-16,0 0 0,0-5 0,0 2 0,0-4 0,1-2 0,-3 2-16,-2 0 0,1 2 0,-1-3 0,1 4 16,-1-1-16,-1 1 0,0-1-17,0 2-31,-1-2-32,0 5 16,-1-2 48,0 2 0,1-2 16,-2 4 0,1 0 16,-2 2 0,2-1 16,0 2-16,-3 2-16,1-2-16,1 3-128,-2 0-144,0 0 112,1 0 64,-1 0 80,2 0 48,2 0 16,1 6 48,2 3 32,-1 4-32,1 4-16,0 1-32,-3 4 0,2 1 32,-3 1 32,0-2 144,1-3-48,-2-1-16,-2-3 97,0-2 31,0 0-48,0-3-128,0 1-16,0-1-32,0-2-48,0-2-16,0-5 0,0-1 0,0 0 0,0 0-16,0 0 16,0 0 0,0 0-32,0-7-80,0-6-48,4-3 96,0-4-80,2-2-64,0-1-65,0 1-47,-1 2 64,1 1 96,-2 2 64,0 2 16,0 0-80,-1 3-144,1 0 0,2 3-81,-2 3-31,-1 1 176,1 2 144,-2 2 48,1 1 48,0 0 64,2 0-16,0 0-32,1 0 16,-2 0-16,3 1 80,-2 5-32,2 2 32,1 4 48,-2 0-64,3 5-32,-2-1 16,-1 1 209,1 1-33,-4-2-96,1 1 64,-1-1 80,0-2-64,-1-2-176,-2-3-16,0-4 64,0-1 48,0-4 224,0 0 113,0 0-81,0 0-160,0 0-240,0 0 0,0 0-192,0-7-64,0-3-128,0-1-33,0-2 145,0 0 112,2 1 0,3-3 0,4 1 32,-2-1 64,0-1 16,0 1-368,2-1-225,-3 8 129,1 0 272,0 5 240,-2 3 0,-2 0 400,4 0 273,3 6-81,1 12 32,3 3-80,1 5-31,1-1-209,2 1-80,-4-2 48,2-3 48,-5-6-112,0-6-208,-7-5-96,3-4-640,-4 0-1249,-1-10-3778</inkml:trace>
  <inkml:trace contextRef="#ctx0" brushRef="#br1" timeOffset="-16650.86">15248 2567 14567,'0'0'2369,"0"0"320,0 0-1424,67-77-561,-51 47-688,0-1-16,-6-1-128,-3 2 96,-3 0 0,1 3 64,-4 1-16,3 6 176,-2 7 320,1 7 96,-2 6 289,3 0 79,3 9-175,4 18-321,6 13 176,2 16 177,3 14 175,-2 12-160,2 12-95,-1-1-257,-3-4-368,1-13-128,-5-11-272,-1-17-320,-7-19-673,-3-23-1024,-3-6-960,-3-25-6548</inkml:trace>
  <inkml:trace contextRef="#ctx0" brushRef="#br1" timeOffset="-16260.55">15497 2433 14759,'0'0'7715,"0"0"-4721,0 0-801,0 0-1217,99 78-640,-85-65-336,-1-3-496,-6-7-865,-3 0-1168,-4-3-3842</inkml:trace>
  <inkml:trace contextRef="#ctx0" brushRef="#br1" timeOffset="-12620.18">16219 1898 17704,'0'0'4434,"0"0"-1793,0 0-864,0 0-304,0 0-561,0 0-287,0 0-177,-6 2-144,6 1-80,0 0-48,0 6-16,0 11-16,0 9-16,0 11 160,0 8-15,0 5-145,0 4-32,0 3-64,0-2 0,0-4-32,0-3 16,0-4 0,0-5 0,0-3 16,0-7 16,0-4-48,2-4 32,-2-3-16,1-8-16,2-2 0,-3-8-32,2-3-80,-2 0-16,0 0 32,0 0 0,0 0 64,0 0-1,0 0 33,0 0 0,0 0 0,0 0-48,0 0-16,0 0-48,0-9-32,0-6-16,0-7 48,0-6-48,0-3-144,0-3-16,0-1-80,5-1-81,-1 2 145,0 0-64,-3 2-16,1 0-48,1 3-65,-2 0 177,-1 3-96,0 2 192,0-2 224,0 0 16,-1-2-48,-5 0-48,2 1-128,-1-1-32,5 7-193,0 2 177,0 2 288,0 4 0,0-2 48,0 0 144,0 1-64,6-1 65,7 2-177,0-1-16,1 2-16,2 0-32,0 3 48,0 1 48,-1 3 112,-2 0 192,-5 2 96,1 3 16,-2 0-176,6 0-176,0 0-112,2 9-64,2 6 32,-2 1 32,0 1 16,-3 1 0,-2-1 0,-2 1 80,-1 0 80,-4 2 81,1-1-1,-4 2-48,0 1-48,0 1-16,0 3-80,-7-1-32,-3 2-16,-4 2-16,-3-4 0,-4 0 16,-4-4 48,-4-6 48,-3-3 112,3-6-80,3-3 48,7-3 16,9 0 1,6 0-97,2 0-80,2 0-32,0 0-48,0 0 16,0 3 0,5 2-32,15 2 64,7 5 32,4 3 144,2 5 64,2 2 48,-2 4-128,1 4 144,-3 3 112,-2 3-112,-3 2 17,-1-4-49,-8-2-80,-5-8-112,-3-7-80,-6-7 0,-3-7-176,0-3-272,0 0-433,0 0-848,0-10-1808,2-6-11254</inkml:trace>
  <inkml:trace contextRef="#ctx0" brushRef="#br1" timeOffset="-11210.16">17043 2618 3506,'0'0'15143,"0"0"-12118,0 0-976,0 0-977,0 0 1,0 0-385,-77 30 0,62-30-111,-2 2-113,-2-2-48,-1 0-16,-3 0-128,1 0-127,-1-6-33,3-3-112,1-2 0,3-3-96,4-1-81,4-1 33,2 3 48,3-4 32,2 0 16,1 1 48,0-5-16,0-2-16,0-1-176,7 0-112,3 0-80,0 4 128,-2 4 176,-3 1 64,1 3 32,0-2 0,2 4 16,0 0-16,2 3 0,3 3-64,0 2 32,1 2 16,4 0 16,-2 0 16,-1 0 80,-1 0 16,-4 6 48,-2 0-16,-3-2 0,-4 3 80,-1-1 96,0 3 32,0 4 161,-1 4 143,-15 2-16,-9 2-64,-2 2-79,-5-5-257,5-4-192,5-5-48,10-5-288,5-2-577,7-2-735,0 0-1170,10 0-2384</inkml:trace>
  <inkml:trace contextRef="#ctx0" brushRef="#br1" timeOffset="-10450.65">17334 2308 11701,'0'0'9365,"0"0"-6516,0 0-864,0 0-929,0 0-223,0 0-305,-100 56-112,81-27-64,6 0-96,6 0-31,5-4-161,2-2-64,0-6-64,0-4-49,9-2-63,6-3-32,2-6 0,4-2-64,1 0-144,1-5-160,-2-16-273,-6-6-223,-3-1-49,-6-4-351,-5 3 127,-1 1-16,0 6 49,0 4 1280,0 7 32,0 5 1600,0 4 257,0 2-272,0 0-545,0 0-671,0 0-353,0 11-16,0 8 64,0 6 224,6 7 160,6 8 96,2 9 49,3 10-65,4 9-224,0 8-16,1 3-144,-2 1-128,-5 1-16,-6-4 0,-6-5 0,-3-6 32,-2-11 128,-20-5 272,-11-13 113,-10-10-33,-8-10-192,-2-16-80,0-1-160,9-9 0,6-12 48,6-2 112,5-1-128,9-1-112,11-5-16,7-10-48,6-3 0,26-9-16,10 3-112,7 1-16,3 1 160,-1 7 32,-5 4 16,-10 7 32,-6 6-32,-8 6-64,-7 6-544,-5-1-961,-5 1-2065,-5 2-9347</inkml:trace>
  <inkml:trace contextRef="#ctx0" brushRef="#br0" timeOffset="31480.6">9204 3436 17240,'0'0'4562,"0"0"-2145,0 0-992,52-81-241,-26 56-511,11 2-289,0 5-272,0 5-64,-2 7 0,-2 6 16,1 0 64,-4 8 32,2 11 144,0 5-48,-5 6-48,-1 3-64,-1 2-64,-5 0 113,-4-1 63,-9 1 64,-1-4 144,-6 1 32,0-4 0,0 3-15,-17 0-17,-8 1-304,-5 0-160,-4-5 0,1-4 0,4-3 0,1-6 0,7-5 0,2-4 0,6-2 0,4-2 0,4-1 0,5 0 0,0 0 0,0 1 0,0-1 0,0 0 0,0 2 0,0-2 0,0 1 0,0-1 0,0 0 0,0 0 0,0 0 0,-2 2 0,-1 1 0,-1 0 0,-3 0 0,1-1 0,3-1 0,0 2 0,-1-2 0,2-1 0,1 2 0,1-2 0,0 0 0,0 1 0,0-1 0,0 2 0,0 3 0,19 1 0,11 4 0,9 5 0,9 3 0,1 3 0,3 3 0,-3 5 0,-2 3 0,-5 4 0,0 3 0,-6 2 0,-4-2 0,-9-8 0,-9-7 0,-8-9 0,-6-7 0,0-8 0,-1 0 0,-15-3-512,-3-13-3426,7-3-7603</inkml:trace>
  <inkml:trace contextRef="#ctx0" brushRef="#br0" timeOffset="31059.26">9231 3446 17640,'0'0'4306,"0"0"-2017,0 0-736,12 100 16,5-57-369,2 10-175,3 2-385,-4 9-32,0 3-48,-4 4-111,-2 3-193,1-2-80,-3-1-80,2-10-48,-2-12-48,-2-16-80,-1-13-320,-4-16-417,-1-4-623,5-9-978,-7-21-1615,0-12-5908</inkml:trace>
  <inkml:trace contextRef="#ctx0" brushRef="#br0" timeOffset="32709.96">10175 4218 6659,'0'0'13734,"0"0"-10276,0 0-1281,0 0-768,0 0-449,0 0-368,0 5-144,11-10-63,8-7 79,3-4-128,2-4-160,1-2-80,-2 1-80,2-1-16,-8 1-16,2 0-16,-3-2-112,-7 1-32,-1 0 0,-4-1-112,-4 4 0,0-1 48,0 0 31,-4 4 1,-6 0 128,-3 4 64,-2 3-16,-3-1-48,1 4 16,0-1 32,0 3 0,4 3 32,-2 1 32,0 0 112,0 1 96,-4 11-48,1 5-63,-4 2-65,0 4-48,5 1 0,1 1-16,6 0 0,5 2 112,5 3 96,0 2 144,5-1 64,15 4-64,5-3-16,9-1 65,4-2-129,7-8-112,4-4-48,3-9-64,-4-5-48,1-3-16,-6 0-224,-8-14-481,-1-11-719,-6-3-1314,-4 2-2752</inkml:trace>
  <inkml:trace contextRef="#ctx0" brushRef="#br0" timeOffset="33539.78">10950 3875 10789,'0'0'8420,"0"0"-5011,0 0-1584,0 0-400,0 0-353,0 0-175,-98 0-193,78 13-192,-5 2-63,-1 2 15,1 3-16,1-2-96,2 0-96,6 0-32,2 0-96,4 2-96,-1-1-32,4-1 0,4 2 0,3-2-16,0 0-16,0 2 32,2-2 0,8 0 0,7 1 16,2-4-16,0 2-16,5-5-32,3-3 16,1-3 16,0-4 0,2-2-16,-1 0-16,-4-5-16,1-10-112,-5-3-16,-3-2-64,-2 1-112,-3-1 112,-1 1 64,-4 2-17,-2-1 113,1-2 0,-1-1 48,-5-1-48,-1-4-48,0 1-256,0 1-256,0 2 80,0 7 319,-1 3 257,-2 5 32,2 2 80,-1 2 49,1 3 95,1 0 80,0 0-64,0 0-64,0 0-80,-2 0 0,1 8 16,-5 4-32,5 4-32,-2 4 208,3 1 33,0 0 127,0 5 16,4-1 0,8 1 32,5 0-95,6-4-145,2-2-112,7-5-128,4-4-16,3-6-64,3-5-224,-2 0-449,-1-8-735,-5-11-1250,-8-4-2464</inkml:trace>
  <inkml:trace contextRef="#ctx0" brushRef="#br0" timeOffset="34350.18">11612 3755 2369,'0'0'17208,"0"0"-13382,0 0-1889,0 0-577,0 0-175,-104 16-385,79-2-80,-2 4-63,-1 4-49,-3 5-32,3 2-176,4 1-127,3-1-81,9 1-176,5 1 0,7 3-32,0-1 16,0-3 0,7-3 0,3-6 0,3-4-32,3-4 32,6-1-48,4-5 0,7 0 0,3-7 16,-1 0 0,-2 0 0,-2-3 16,-4-9-64,-1-8-49,-4-2 1,-3-6 80,-5 0 0,-4-5 0,-4-2-48,-2-1-64,0-5-32,-4 3-128,1-1-112,-1-1 96,0 2 144,0 2 64,-1 0 31,-8 3 81,1 3 16,0 1 0,-2 2 0,1-1 0,-1-1-176,0 0-16,0 2-96,0-1 112,0 2 0,2-1-32,1 1 48,0 3 96,4 0 32,-2 3 16,0 4 16,0 2 32,1 5-16,3 3 64,1 1-48,-2 3-32,2 0-32,0 1 0,0 1 0,0 0 32,0 0 96,0 0 48,0 3-16,0 10-80,0 5 0,0 6 96,5 2-96,3 2 80,-1 1-32,-1-1-32,1 1 0,-1 1 0,-3 2-32,0 0 32,1 0 32,-2 3 0,-2 1 16,0 5-47,0-1 31,1-1-80,2 1 32,3-4-48,-2-2 80,2-2 16,-3-3 128,0-2-32,0-6-96,-1-1-48,-2-2-48,2-2 16,-1 0 0,1 2 0,1-1-16,3 0-16,-3-2 16,2-2 32,-2-2-32,-1-4 0,1 1 0,-1-1-16,3 1-16,2 0 32,-1-1 0,3-1 16,1-1 0,1-1-16,8-3-16,3 1 16,2-2 32,5 0 0,0 0 0,4 0 16,-2 0-48,-4 0 16,1 0-16,-5-4 0,-3-4 32,-2-1-16,-1-3 16,-2 0-16,-1-5 16,-3-2-32,-2-4-48,-4-4-32,-4-3 0,-1-3-64,0-3-96,0 3-80,0 3-17,-3 6 49,0 8 272,-1 6 16,2 5 48,2 5 241,0 0 111,0 0 0,0 0-112,0 7-144,0 9-80,0 8-48,6 6 0,0 2-16,1 1 0,-2-3-176,0-4-496,-2-8-593,3-9-1472,-6-9-1569,0-8-13494</inkml:trace>
  <inkml:trace contextRef="#ctx0" brushRef="#br0" timeOffset="35639.65">11963 3595 23419,'0'0'3665,"0"0"-1840,0 0-1377,0 0-448,0 0-608,0 0-1745,0 0-2257</inkml:trace>
  <inkml:trace contextRef="#ctx0" brushRef="#br0" timeOffset="35869.6">12159 4159 17304,'0'0'4322,"0"0"-2017,0 0-1329,0 0-191,91 35-305,-67-35-256,1 0-48,-2 0 0,-2 0 64,-4-10 193,-6-7-113,-2-7-48,-3-5-176,-2-2-80,-4-4-16,2 2-80,-1 1-128,-1 4 0,3 4 80,-3 3 128,2-1 16,-2 3 0,0-1-16,2 2 16,0 4-16,1 4-32,-2 4 16,1 2 16,2 2 48,-3 2-16,4 0-32,3 0 16,1 0-16,4 14 0,0 4 32,3 6 16,-1 3 16,-4 1 48,2 4 80,-3 2-32,1-2 96,-1 4 0,-2 1-16,1-4-96,-5-3-48,0-7 64,-4-10-15,0-7 31,0-6 80,0 0 64,0 0-32,0 0-112,0-11-144,0-4-32,-5-6-64,2-4-48,3-2-16,0-3 48,0-2-64,0-1-48,8 3 16,2 6 0,4 6 64,-1 4 112,5 7 48,4 5 48,4 2-16,6 6 96,7 19 144,5 12 224,-2 5 208,-1 5-47,-3-4-257,-7-6-416,-6-9-32,-10-12 0,-6-11-624,-9-5-1329,0-16-2129,-6-20-12005</inkml:trace>
  <inkml:trace contextRef="#ctx0" brushRef="#br0" timeOffset="36979.6">13295 3765 15303,'0'0'5859,"0"0"-2706,0 0-1632,0 0-401,0 0-351,-102 48-321,72-16 64,-2 7-160,6 6-32,9 3 33,8-1-145,8-5-80,1-4-96,4-5-32,13-6-32,3-7-80,2-7-112,-2-7-49,4-6 1,2 0 32,3-8 144,2-16 0,1-10 32,-3-7-16,-6-2-112,-6-2-464,-7 5-129,-6 6 193,-4 1 352,0 6 32,0-1 96,-3 7 112,-4 5 32,-1 6 256,4 5 176,1 5 64,3 0 17,0 0-33,0 16-256,0 10-208,0 13 32,16 10 128,7 15 208,11 13 33,8 14-81,8 14-144,4 12-224,1 5 0,-5-2-128,-12-6-112,-11-11 176,-15-13 64,-12-13 16,-6-12 144,-30-13 240,-19-8 48,-14-13-144,-11-8 16,-1-14 81,4-9-193,11 0-64,9-16-64,15-7 64,12-6-96,13-13-32,14-15-16,3-18 0,21-14-32,23-6 16,15-4 16,9 4-48,9 10-16,-3 20 64,-9 16 16,-13 16 48,-16 12 16,-9 3-80,-8 0-224,-10-5-977,-9-7-1872,0-7-7748</inkml:trace>
  <inkml:trace contextRef="#ctx0" brushRef="#br0" timeOffset="30360.07">8058 3902 19177,'0'0'6227,"0"0"-3074,0 0-1488,0 0-593,0 0-319,0 0-289,0 0-208,66 1-256,-15-5 0,8-7 0,2 3 0,3 0 0,1 0 0,4 5 0,-1 2 0,-3 1 0,-7 0 0,-13 0 0,-17 0 0,-10 0 0,-11 0 0,-7 0 0,0 0 0,0 0 0,0 0 0,-20 7 0,-12 4 0,-2-2 0,-2-1-3666,12-8-8979</inkml:trace>
  <inkml:trace contextRef="#ctx0" brushRef="#br2" timeOffset="-43640.42">3758 12668 15655,'0'0'2978,"0"0"-1090,0 0-1519,0 0-369,0 0-321,0 0 177,0 3 144,0-3 0,0 0 304,0 0 433,0 0 303,0 0-31,0 0-65,0 0-320,0 0-143,0 0-65,0 0-208,0 0-112,0 0 48,0 0 160,0 2 0,0-2 17,0 0 47,3 2-64,0-1-16,-3 2-96,9 4-32,-2 3-112,3 5-32,1-1 0,1 1 0,0-1 48,-1-2 16,-1-3 16,-1 2 0,-3-2-32,6 1-32,-1 4-16,-1 1-16,-1-3 16,1 3 16,-3-3-32,-2 2 32,0 1 0,-2-2 16,-1-2-16,-2-1 32,0 1 1,0 1 31,0 4 0,0 1 48,-3-2 0,-3-3-48,2-4-48,-2-3-48,3 0 16,-4 0 16,2 2-16,-2-4-16,1 5 32,-1-4-16,0 2 64,-2-3-80,-1 5 16,3-4-16,-2-1 0,-1 2 0,0-1 48,0 1-16,-3 1-32,1 0 0,-1 0 0,-3-2 0,2 2 0,1 1 0,-6 0 16,4-1 0,-5 0 16,-2 0 16,-3-2-16,1 1 0,3-2 16,-1-1-48,3-2 0,-1 0 0,2 0-16,-2 0 16,-3 0 0,0 0 16,-3 0 0,1 0 32,-1 0 48,3 1-16,0 2 16,0 1-32,-2-1-32,-1-1-32,0-2-16,-4 1 0,-1-1 16,1 4 16,2-3 0,1 1-16,1 1 0,4 1 48,0-3-32,2 2 16,0 1 0,1 0 0,-1-1 0,0 3 0,-2-5 16,4 1-32,-3 1-16,-1-1 0,-2 1 0,-1 0 0,2 0 32,-2 1-16,-1 1-16,1-2 16,1 1-16,1-1 0,4 0 16,-3 0 0,3-1 0,-1 1-16,1-3 0,-1 2 0,-3-2-16,4 1 16,-4-1 0,4 0 0,2 0 16,-5 0-16,3 0-32,-7 0 32,2 0 0,-1 0-64,-1 0 48,0-5 16,4 2 0,2-1 0,2 1 0,3 0 0,5 3-16,-2-3 0,3 3 16,2-1-16,-6-3 16,-3 1-32,-4-1 16,-5-2-32,-4-4 0,-1 2 0,5 0 16,2 2 32,0-1 0,4-1-32,-1 1 0,0-2-16,1-1-48,-1 2 0,-2-2 48,6 5 48,-4-2-16,-2-2 16,3 5 0,-1-4 0,4 4-16,-1-2 16,-2 0 0,3 1-16,-3-5-32,-1 4 48,2-3 0,-2 3 0,-3-2-32,-1-1 32,-1 0-16,0 0-32,-1 0-48,6 1 32,1 4 64,0-4 16,-1 4-16,-2-3 0,1 0 16,-1 0-16,-1 0-16,1 0 16,5 1 0,-2 2-16,9 1 0,2 0-48,1 1 32,-1-1 16,-1 0 16,0 0-32,-5-1-16,1-1-32,0 0-32,1 0 0,0 0 64,1 1 0,-2-1 48,0 1 0,3-2-16,-2-1 16,-1 3-48,0-2 16,-3 0-48,3 0 32,2-1 16,-1-1 32,-1-1-65,-1 1 33,1 2-16,-2-1-80,-1 1 80,2-3-32,-5 0 32,7 1-32,-1-1 80,0 0 0,3 2 0,1 1 0,-1-1-16,3 3 16,0-2 32,-2 1-32,-1-1 0,0 2 0,1 0 0,-2-4 0,-1 0 0,0-2-16,-3-2 0,-3-2 16,-1-1 0,-1-3-16,0 3 0,5-3 16,0 2 0,-3 0 0,5 1 0,2 7 0,3 0 0,1 5 16,4 0-16,-1 0 64,4 3-64,-3-4 0,0 2 0,3-1 0,-6 1 0,3-1-16,3 2 16,-1 1 0,1 0-80,0 0-352,0 0-688,0 0-1089,0 0-1121,-6 0-7971</inkml:trace>
  <inkml:trace contextRef="#ctx0" brushRef="#br2" timeOffset="-41245.86">463 12495 7331,'0'0'6755,"0"0"-3473,0 0-641,0 0-1824,0 0-193,0 0-304,0 0 256,3 64 0,9-46-63,2 0 15,-1 1-48,7 4-80,2-1-79,3 4-33,5 1-96,0-3-64,-2-3-64,-5-3 64,-4-6-112,-6-3 0,-4-3 48,-4-1-48,-2 1 32,4 1 80,-2 7 0,2-4 16,-1 4-16,1-2-96,2 0 0,-3-3 0,-1-3 48,0-3-80,-1-1 0,-4-2-32,0 0 16,0 0 0,0 0 16,0 0 0,0 0-16,0 0-48,0-2 16,0-3 0,0-2 16,-6-2 32,-4-4 0,0-2-48,-3-2 16,-6-3 0,-1 1-16,-3-1-128,-2-1 16,2 2-240,0 1 0,4 1 223,3 0 113,2 2-160,-1-5-32,-1 1 112,2-1 64,-2-1 32,3 2 0,1-1-16,1 2 32,2 3-160,3 2 80,-1 3 48,7 0 64,-6 2 0,5 0 0,-4 0 0,4 2 0,-1 2 0,0 2 0,2 1 0,0 1 64,0 0-16,0 0-16,0 0 48,0 0-32,8 0-48,8 0 160,3 5 0,3 0-48,8 1 32,2 0-16,1 0 0,5 2 16,-2-2 17,0 1-33,0 1 96,-4-5-96,-3 1-16,-3-1-64,-7 0 64,0-1 64,-10 0-80,-1-2-32,-4 0 0,-4 0 16,0 0 0,0 1 160,0-1 64,0 0-32,0 3 1,0-3 15,0 0-112,0 0-16,0 0-128,0 0-32,0 0-112,0 0-240,0 0-465,0 0-447,0 0-1137,-8 0-11654</inkml:trace>
  <inkml:trace contextRef="#ctx0" brushRef="#br1" timeOffset="-48490.83">1596 12573 9909,'0'0'5122,"0"0"-3217,0 0-1057,0 0 17,0 0 319,0 0 145,0 0-193,-10 0-143,10 0-81,0 0-128,0 0-255,0 2-129,0 1-112,0 2-144,0 2-144,6 4 16,8 2 0,-2 2-16,1-1 80,0 1-16,4 0-48,-2 0 0,-2-2-16,1 1-16,-1-1 16,-1-1 16,-2 1-16,6 0 16,-2-1 0,-1 2 0,2-1 0,1-1 48,-3 2 48,-3-1-16,7-1-80,-2 4 16,2-3 16,1-1-32,0-1-16,-6-4 80,1-1 0,-6-1-80,-4-5 0,-1 0-16,-2 0 16,0 0 0,0 0 16,0 0-16,0 0 0,0 0-16,0 0-16,-2-5-32,-8-7-96,-6-6 112,-10-4-32,-2-3 16,-2 4-48,3 2-16,5 7 128,4-3 0,0 2 0,-1-1 0,-1-1 0,-2-1-32,-3 0-96,-2 1-64,5 2-16,1 2 112,3 2 96,6 1 16,2 4 0,3 1-16,0 1 0,4 1 0,-3-4 16,6 4-16,-4-3 0,1 3 0,1-3 0,-3-2-32,2-2 32,0 1-16,-1-1 16,2 0 16,2 1 0,0-4-16,0 3 0,2-5-16,13 1 0,3-1 16,4 1 0,2 1 32,2 2 32,3 2 144,-1-1-64,4 4 176,-2 1-64,7 1-96,0 1 16,2-1-15,0-1-17,0 0 0,0 0 80,-3-1-64,-4-2 64,1-1-80,-5-1-64,-4 0 32,-5 2 48,-6 1 48,-6 3-96,-2-1-80,-4 1-16,-1 2-16,0 0 16,0 0-16,0 0 0,0 0-144,0 0-256,-4-5-800,-13 5-1570,-7 0-12565</inkml:trace>
  <inkml:trace contextRef="#ctx0" brushRef="#br2" timeOffset="-98460.61">2981 1399 12742,'0'0'4562,"0"0"-1729,0 0-896,0 0-784,0 0-417,0 0-96,0 0 1,0 0-49,0 0-112,0 0-48,0 0-32,0 0-79,0 0 47,0 0-16,0 3-64,0 5-80,0 5-16,0 5-128,3 5 64,1-1 16,1 2-48,2 0-48,-4 2 32,4-2 17,-3-1-65,2-1 32,-3-4-48,0 0 0,1-1 0,-2-2 16,-1 0 80,1 2-16,-2-3-32,1 6 64,1 0 16,-1 1-16,3-2-48,-1 2-48,-1-4-16,2-1-16,-4-2 32,0-5-16,3-1-16,-2-4 16,1-1-16,-2 2 16,0-1 16,0 1 0,0-1-16,1 1 0,-1 1 0,3 0-16,-2 0 32,-1-2-32,0 0 0,0-3 0,0-1 16,0 0 16,0 0 32,0 0-16,0 0 0,0 0 32,0 0 0,0 0-32,0 0-32,0 0-16,0 0 0,2 0-32,-2 0 0,0 0-16,6-1-48,8-7 0,1-1 96,5-3 0,5 1 32,-1 2 0,4 2 48,-5 2-32,4 2-32,-2 0 16,-3 2-32,-4-2 0,-3 1 0,-1 1 0,-4-2 0,-2 0 0,-4 3 0,-1 0 0,-3 0 64,0 0 96,0 0 96,0 0-31,0 0-97,0 0-48,0 0-16,0 0-16,0 0 16,0 0 0,0 0 16,0 0-16,0 0-32,0 0-16,0 0-16,0 0-32,0 0-128,0 0-352,0 0-801,-3 0-1248,-14 0-5699</inkml:trace>
  <inkml:trace contextRef="#ctx0" brushRef="#br2" timeOffset="-100290.38">2832 4923 13254,'0'0'4178,"0"0"-1297,0 0-672,0 0-816,0 0-257,0 0 97,0 0-257,0 0-175,0 0-113,0 0-64,0 0-111,0 0-129,0 0-160,0 0-48,0 3-32,3 3-112,0 4-32,1 5-16,2 5 16,0 2 16,-1 1-16,-2 1 16,4-1 0,-2 1-16,-2-2 0,4 1-16,-2-2 32,-1 0-16,-1-5 0,-2 0 32,3-3-32,-4-1-32,3 3 32,0 2 16,0 0 0,1-1-16,-1 0 0,-1 1-16,2-1 16,-1 3 0,0-4 16,3 1-16,-3 3 0,0-3 0,2-1 0,-3-4 0,1-3 0,-3-1 0,0-4 0,0 0 16,0-2-16,1-1 0,-1 0 0,3 0-16,-3 0 0,0 0 16,0 0 0,0 0 16,0 0 0,0 0 16,0 0-32,0 0 0,0 0-48,0 0-16,3 0-32,1-6-16,5-3 80,7-4 32,0-4 32,1-1 0,5-3 0,-1 1 16,4 2-48,1 3 16,-1 3 16,-2 5-16,-1-1 16,-1 2-16,1 0 0,0 2-16,-9 1 32,1 1 16,-2 0 48,-8 1 16,-1 1 48,0 0 32,-3 0 1,0 0-1,0 0-48,0 0-32,0 0-80,0 0-32,0 0 0,1 0-16,2 0 16,0-2 0,0 2 16,-3 0-16,0 0-16,0 0 16,0 0-144,0 0-369,0-1-751,0-8-1730,-23-9-5121</inkml:trace>
  <inkml:trace contextRef="#ctx0" brushRef="#br2" timeOffset="-126480.86">3696 284 17480,'0'0'3858,"0"0"-2209,0 0-609,0 0-336,0 0-175,0 0-33,0 0 16,4 10 0,-4-4-112,-13 2-207,-7 2 127,-3 5-256,-6 2 16,1 5-16,-1 2 32,1 2-16,0 2-16,2 2-32,6-1-32,2-1 0,4-1-32,1-2-48,7 2 80,-3 2-16,1 0-32,-1 0 16,-1 3-32,-3 2 0,0 3-48,-3-1-32,1 2 128,1-1 16,0-2 16,-1 0-16,5-4 32,1-1-32,1 2 0,2 3 0,4-3-32,2 2-16,0-2 16,0-3 32,0 2-32,5-3 0,0-2 32,-2-2 16,0-5-16,-1-2 16,2 0 0,-1-1-16,-2 2 16,5-3 32,-6 2-48,3-3 0,0-1 0,1 0 0,-1 0 0,-1-5 0,1 0 0,-3-3 0,0-4 0,1-1 16,-1 1-16,0-1-16,0 2 16,0-1 0,3 2 0,-2-1 0,-1-1 16,0-1-16,0 0 16,0 2-16,0-2 16,0 0 0,0 0-16,0 0 0,0 0-16,0 2 32,0-1-16,0 1 0,0-1 0,0 2 0,0 0 16,0 0 0,0 0 0,0 0-16,0 0 16,0-1 0,0-1 16,0-1 0,0 0 0,0 0-16,0 0 16,0 2-32,0-2 0,0 1-16,0 2 16,0 2 16,0-1-16,-4 4 16,-2 1 0,-1 0-16,-3 1 16,4 1-16,-4 1 0,1-2 0,-1 1 0,3-1 0,1 1 0,-3 1 0,-1-2-16,0 0 32,0 0 0,-2 2 0,1-2-16,-2 4 0,-3 0 0,7-1-16,0 1 0,1 0-16,1 1 16,-2-1-16,3 1-16,-4 2 0,4 1 16,-1 0 32,0-1-32,1 0 16,2-3-32,1 1 16,1 1-16,2 0 16,0 1 0,0 1-48,0 0-17,2 3 1,4-1-16,2 5 48,1-1 16,-1 0 32,0 2 16,-1-4 0,2 1 0,1-1 16,0-4-16,0 0-16,0-2 0,3-4-32,-1 0 0,-1-1-32,4-3 48,2 3 16,0-2-16,1 0 32,-1-2-32,-2 3 0,-1-3 0,-1 0 32,-1 3-32,-1-2 32,1 2 0,1 0 0,-3-2 0,0-1 0,-4-1 0,0 2 0,1-2 16,2 1-16,-2 2 16,2-1-16,-1 3 0,-2-3 16,0 0 0,4 1-16,-4-1-16,1-1 0,-1 0 16,-3 1 0,0-1 16,-1 3 16,0-3-16,1 2 16,-3 2-16,3-4 0,-3 2 32,4 0-32,-4-1 16,0-2-32,3-2 0,-3 3 0,0 0 0,0 4 16,0 0 0,0 5 16,0 0 0,0 1 0,-3 3-16,-4-2 0,4 1 0,-4-1 0,0-2-16,2 2 0,-2 0 0,1 2 16,-1 0-16,4-2 0,-4 0 32,2-2-16,-2 1 16,3-2 0,-2 0-16,0 0 16,2-1 0,-2 0 16,2-1 0,-2 0-32,2 3-16,1 0 17,-2-3-1,1 2-16,1-2 0,0-1 16,-1 0 0,1 0-16,2-1 0,-1 3 0,1 3 16,-5 1-16,6 0 0,0 3 16,-3-1 16,3-1-16,0 0 0,0-3-16,0-3 0,0-2-16,0-2 16,0 2-16,0-1 0,3 3 0,3 1 16,-2 0 0,2 0 16,-2-1-16,-1-1 0,1-2 0,1 1 0,-2-4 16,1 4-16,-1-1 0,0 4 0,1 1 0,2 2 0,0 1 0,0 0 0,-1-2 0,0 1 0,0-3 0,-3-1 0,-1 0 16,1 3 0,2-1-16,-4 0 0,3-3 0,-3 3 0,0 0 16,0 3-16,0 2 16,0-1 0,0-1-16,-7 0 0,1-1 0,0-4 32,3 1-32,-2-2 0,2-2 16,1 4-32,-1-2 16,-1 1 0,3 0 0,-4-2 0,1 0 0,1-1 0,0 0 16,0-3 0,2 1 0,-1-1-16,2 1 16,-1-2-16,-2 1 0,-1 1-16,1 1 16,0 3 0,0 0 0,0 0 0,0 0 0,0-1 0,-1-1 0,-2-2 0,6-4 16,-4-1 0,4 0-16,0-1 0,-3 2 0,3 1 0,-3 2 0,0 4 0,-4-1 0,-2 2-16,2 1 16,-2-2 16,2 0-16,0 1 0,-2 0-16,2-1 16,0-1 16,1-1-16,-3 1 0,2 0 0,4-1 16,-3 0 0,3-2-16,0-1 0,-1 2 0,3-4 0,-1 2 0,-1-1 16,2 0 0,-2 0-16,0 3 0,2 0 0,-1 2 0,1-1 0,-5 2 0,3-1 0,0 2 0,-1-1 16,2-2-32,2 0 32,-3-2-16,3 1 0,-1-1 0,-2 3-16,2-5 16,1 3 0,0 0 0,-2-1 16,1 1-16,-2 1 0,-1-2 16,2-1-16,2 0 0,0-3-16,-1 3 16,1 0 0,0 0 0,-2 2 0,2-2 32,0 1-32,-1 1 0,-1-1 0,0 6 0,0-2 0,1 2 16,-4 0-16,5-1 0,0 0 0,0-2 0,0-3 0,0 0 0,0-4-16,0 2-16,0-1-16,0-1 16,0 2 0,0-1 32,0-1 0,0 1 0,0-3 0,0 0 16,0 1-16,0-1 0,0-1 0,0 2 0,3 1 16,-1 1-16,-1 3 0,3 0 0,-2 0 32,1 4-32,0 0 16,1-4 0,-1 2 0,-3-4-16,1 1-16,1-2 16,-1 1 0,2-1 0,-2 2 0,1 2 16,-2 1-16,1 1 32,-1 2 0,0 5-16,0 0 16,0-2 0,0-2-16,0-2 0,0-4 0,-7 2 16,4-1-16,-4 1 16,1 1-16,-1 1 0,1-1-16,-1 1 0,0-1 16,-1 2 0,0 0-16,-1 2 0,-1-2 0,0-2 32,5 0-32,-2 0 0,-1-1 16,2 0-16,-1 0 0,-2 1 0,3 3 0,0-1 0,-2 1 0,2 1 0,-4 1 0,1 0 0,2 0 0,1-1 0,0-1 0,0 1 16,1-1-16,0 1 0,0 1 0,2 1 0,0-1 0,0 2 0,0 0-16,3-4 0,-3-1 16,3 0 0,0-1 0,0 1-16,0 0 0,0 0 0,0 0 16,0 2-16,0-1 16,0 2-16,0 0 16,0 2 16,6 1 16,-3-2-32,0-2 48,0 2-32,1-1-16,0 4 16,2-1-16,-3-2 0,0-4 0,2 0 0,-3-1-32,1-4 16,4 5 16,-4-1 0,3-1 0,-3 2 0,1 1 0,2-2 0,0 1 0,1 2 0,-4 1 0,4-2 16,-4 3-16,4-4 0,-2-2 0,-1 1 0,-1-2 0,1 2-16,3 0 16,0 1 0,-2 4 0,5-3 0,-3 2 0,-1 0 0,0-1 0,-2-1 0,2 1 16,-2-3-16,2 0 0,-3 1 0,4-1-16,-2-2 16,-2-2 0,2 1-16,-2-1 16,0 3 0,3-1 0,-3 0 0,1 0 16,-1 1-32,0 2 16,1 1-16,-1-3 16,-3-1 0,0 0 0,3 0 0,-3 0 0,0 2 0,0-3 0,0 3 0,0-2 0,0 2 0,0-1 0,0-1 0,0 2 0,0-2-16,0-2-16,0 1-16,0 1-32,0 0 16,-3 1 64,0 1 0,-3-1 0,3 1 0,-2-2 16,2 0-16,0-1 0,-1-1 0,2-2-32,1 1 48,-1-1-48,-1 4 32,-1 1 0,-2 1 0,6-1 0,-4 2-16,1 0 0,-3-2 16,0 1 0,1-4 0,2 3-16,0-4 0,1-2 16,1 0 0,-3 1 0,2-2 0,1 2 0,-1-1 0,-2 1 0,1 1 0,3-2 0,-3-1 0,3 1 0,-4 0 0,1 1 0,-2 0 0,4 1 0,-2 1 0,0-2 0,0 3-16,-2 0 16,2 0-16,-3 0 16,5 0 0,-2-3 16,1 0-16,1 0 16,-1-2-16,-2 1 0,1-1 0,3 2 0,-3-2 0,-1 3-16,2-2 16,-1 4 0,-2 1 0,0-2-16,0 1 16,0-4 0,2 1 0,-1-2 16,3 0-16,-4 0 0,5 0 0,-4 0 16,1 0 16,0 1-32,-1 1 0,1-1 0,-2 2 0,1 1 0,1 0 0,2-1-16,-1-3 16,1-1-16,1-2 16,-3 0 16,3 0-16,0 0 0,0 0 0,-1 0 0,-2 1-16,1 1 16,-5 2 0,4 0 0,0 1-16,-1 0 16,-1-1 0,1 0 0,1 3-16,-1-3 0,0-1 16,1-1-48,-2 1-16,-2-1 32,0 5 0,1 2 32,-3 0-16,2 3 16,-3 0 0,3 0-16,-2 0 16,-1 0 0,4-2-16,0 0 16,-1-3 0,1 0 0,-1 1 0,-3 1-64,3 0 16,1 1 48,-3 1 0,4 0 32,0-2-32,2-2 16,-1 1 16,1-3-32,0-3 0,-1 1 0,1 2 16,-2 1-16,0 3 0,-1-1 0,-3 1 0,4 0-16,-1 0 16,0-2 0,0-2 0,2-1 32,4-2-32,-3 1 0,3-2 0,-2 0 0,-2 2 0,1 1-32,-3 0-32,-1 2 31,0 2 17,1-1 0,-1 1 16,0-2 0,4-1 0,0-3 0,0 1 0,-1-1-32,2-1 0,-1 1-16,-2 1 0,2 0 16,-3 2 16,0-3-16,3 1 32,-1 0 0,-1 0 0,-2 1 0,3-1 0,-3 0-32,2-1 16,-2 1 0,0 0 0,4 2 16,-4-2-16,4 2 0,-2-1 16,0 1-32,0 1 32,-3 1-48,-1-1 32,-1 2-16,5-4 32,-2 1 0,3-2-16,-2 1 16,2-1-16,-2 0 32,2 1-32,-5 0 16,6 1 0,-4 0-16,4 0-32,-1 1 16,-1 0-32,2 0-16,-1-2 80,3 3 0,-2-3 0,0 0 0,0 1-16,0 1 0,0 1 0,-1 1-32,1 1-32,0 0 64,-1-1 16,1-2 0,3 0 0,-2 0 0,2-2-16,0 2-16,0 1-32,0-3 48,0 0 16,0-1 0,0 2 0,0-4 16,0 4-16,-1-4 16,1 1-16,0-1 0,0 1-16,0-1 0,0 2 16,0 2-32,0 0 0,0 0 32,0 0 0,0 1 0,0 0 0,0 1 0,0 0 16,0 0-16,1 1-16,2-2 16,-1 1 0,2-1 0,-1-1 0,-3-1 0,3 1 0,-3-4-16,4 2-16,-1 0 16,0 2-16,3 1 0,-3 0 32,2-1 0,0-1-16,-1 0 0,2 1 0,-3 0 16,4 0 0,-4 0 0,3-2 0,-2 2 0,2-1 0,-3 0 0,1 1 0,0-2-16,1 2 16,0 1 16,0-2-16,-2 0 0,1 1 0,1 1 0,-4-2 16,3 1 0,-1 0-16,0-1 32,3 2-32,-3 0 16,0 0 16,1-1-32,-3-1 16,1 2 0,1-1 16,-3-1-32,4 1 0,-1-1 32,0 2 0,1 0-16,-1 4-16,2-2 0,0 3 0,1 2 0,0 0 16,1 0-16,-4-3 0,4 1 32,-4-3-32,-3-1 0,3-2 0,-3-2 0,0 1 0,3 1 0,0 1 0,-2 0 32,1 1 80,-2 2-32,0 0-48,1 3-16,1-1 0,-2 1-16,1 0 16,-1 0-16,0 3 0,0 2 0,0 1 32,0 0-32,0 1 0,0-2 0,0 0 0,0-3 16,0 3 0,0-3-16,0-2 0,0-3 0,0-3 16,0 0-16,0-3 0,0 1 16,0 1 0,0-1 16,0 1-32,0-2 16,0-2 0,0-1-16,0 0-80,0 0-16,0 0-112,0 0 64,0 0 112,0 2 16,0-2 16,0 1 0,0-1 0,0 0 0,0 2 0,0-2 16,0 0 32,0 0 48,0 0 48,0 0-16,0 0 0,0 0-32,0 0-48,0 0 48,0 0 176,0 0-31,0 0-65,0 0 16,0 0 16,0 0-48,0 0-16,0 0-16,0 0-64,0 0 0,0 0 0,0 0-16,0 1 0,0 7 96,0-2 0,0 3-32,0-3 128,0-4-192,0-1-32,0-1-16,0 0-48,0 0-80,0 0-32,0 0 0,0 0 32,0 0-48,0 0 48,0 0 64,0 0 48,0 0 16,0 0 0,0 0 16,0 0 16,0 0 0,0 0-16,0 0-16,0 0 16,0 0 0,0 0 16,0 0-32,0 0 0,0 1 0,0 1-16,0-1 16,0-1 0,0 0 0,0 0 16,0 0-16,0 0 0,0 0 48,0 0 32,-1 0-32,1 0 16,0 0-16,0 0-48,0 0 32,0 0 96,-2 0 48,2 0 113,-1 0 95,-1 0-80,-2 0-208,1 0 176,0 0-96,3 0-176,0 0-16,0 0-64,0 0-16,0 0-16,0 0 0,0 0 32,0 0 64,0 0 16,0 0 0,0 0 0,0 0 0,0 0 0,0 0-32,0 0 16,0 0 0,0 0 16,0 0 0,0 0 0,0 0 0,0 0 0,0 0-16,0 0-16,0 0-80,0 8 16,0 2 0,0 6-32,-7 5-193,-3 3 177,-2 3 64,-1 0 48,0 0 16,3 0 16,0 0-16,1-3 16,1-6 0,3-3 0,1-7 32,1-5 0,3-1-16,-3-2 48,3 0 32,0 0 0,0 0 17,0 0-33,0 0-48,0 0-32,-2 1 0,1 2 0,-2-2 0,2 4 0,-2 0 0,-3 3 16,2 5-16,-3 2-32,1 4-48,-6 4 16,3 0-17,1-1 49,-2-1 32,4-2-16,0-2 0,3-5-16,-1-1 0,4-5 0,0-3 0,0 0 16,0-2-16,0 1 16,0-1-32,0 4 0,0-2 16,0 2 16,0-2 16,0 1 0,0 2 16,0-1-16,0 1 0,0-1 0,0 2 0,0 0 0,4-1-16,-4 2 16,5-1 0,-1 2 0,-1 0 0,0-2 0,-2 1 0,1 0 0,3-2-16,0 3 16,2 1-16,0 2-16,-1-1 0,3-1 32,-2-2-16,-3-2-16,3 1 32,-2 1 0,0 0 0,0-1 16,2 1-16,-2-3 0,-1 0 0,-1-2 0,-2-3-16,-1 2 16,2-1 0,2 2 0,2 3 0,1 5 0,3 0 0,-4 2 16,6-3-16,-4-1 0,-1-3 0,-4 1 0,0-4 16,0 0-16,0 1 0,0 0 0,1 3 0,-1 0 0,0 0 0,3 4 16,-3 1 16,0 0-32,-2 0 0,2-1 0,-3-4 0,0 1-16,0-2 0,0-1-16,0 2 32,0 0 0,0 2 16,0 0-16,0 2 0,0 0 0,-4 0 16,-1 2-16,-2-6 0,4 1 0,-4-1 0,4 2-16,-6 2-16,1-2 32,0 1 0,1-1 16,0-2-32,4 0 16,0-4 0,3 0 0,-4 0 0,4-1 0,0-1 0,-3 3 0,1 1 0,-1 4 0,-2 0 0,0 2-16,0-1 0,0 1 16,-2-4 0,4 1 32,-1-5-32,4-2 32,0 1-32,-3-2 0,3 0 0,0 3 0,0-1 0,-3 5 0,1-1 0,-2 0 0,1 0 0,2 0 0,-1-2 0,1-1 0,1 0 0,0 0 0,0 1 0,0 0 0,-3 0 0,2 2 0,1 1-32,0-2 32,-2 0 0,2 0 0,-1-1 0,1 1-16,0-1 0,0 1 16,0-1 0,0 2 0,0-2-16,0 3 0,0-1-16,0 1 16,0-1 0,0 2 0,1-1 16,5 2 16,-3-1-16,0 3 0,1-3 0,-1-2 0,-3 3 0,3-3 0,0 2 0,1-2 0,-1 1 0,0 0-32,1 0 32,-1 1 0,3 2 0,-2 1 0,1 1 0,2 0 16,-4-2 0,1-1-16,-4-3 0,3-3 16,-3 0-32,0 1 16,3-1 0,1 1 0,-2 0-16,-1-1 16,1 2 0,-1 0 0,1-1 0,0 0 16,-2 0-16,2 2 0,-1-2 0,1 0-32,-1 3 32,1-4-32,-1 3 32,-1-4 0,3 1 0,-2 2 0,1-2 0,1 3 0,-2-3 0,2 2 0,-3-2 0,1 0 0,-1 0 0,0 0 16,2-2-16,-2 2 0,0 0 0,0 1 0,3-3 0,-3 0-16,0 1 16,0-1 0,0 1 16,4 1-16,-4-2-16,0 2 16,0-1 0,0 1 16,0 0-16,3 1 0,-3 1 0,3 1 0,-3 0 0,3 0 16,0-2-16,-2 1 0,1-2 0,-2 0-16,0-3 0,0 0 16,1 1 0,1 1 0,-1-1 0,-1 4 0,4 0 0,-2 1 0,-1-1 0,1 3 0,-1 0 0,2-1 16,0 1-16,0-2 16,-2-2-16,1 1 0,2-2 0,-4 1-16,3-1 16,-3 0 0,0 0 0,3 1 16,-3-3-16,0 2 0,4 0 32,-4 0-32,0 0 0,0-2 0,0 1 0,3 0 0,-3-1 0,0 1 0,2-1 16,-2 0 0,0-1 16,0 0-32,0 0 0,0 0-16,0 0 16,0 0 16,0 0 0,0 0 0,0 0 16,0 0-32,0 0 0,0 2 32,0-2-16,0 0-16,0 0 0,1 0-16,-1 0 16,0 0 0,0 0 0,0 0 0,0 1 0,0 1 0,3-1 0,-2 2 0,1 2 16,-1 0 16,1 0-32,-1 0 0,1 0 0,0-1 0,1-2-16,-1 0 0,-2 0 16,1-1 0,-1 4 0,3 0 16,1 1-16,-1-1 0,-1 2 0,2-3 0,-1 2 0,0 2 0,1-1 16,-2-1-16,1-1 0,-2 0 0,1-3 16,-1 1-16,2-1 0,-3 1 0,1 0 0,1 2 0,-1 0 0,2 3 0,1 1 0,-1 0 0,0 0 0,0-2 32,-3-2-32,0-2 16,1-1-16,1 1 0,-2 0 16,0 1-16,3 2 0,-3 0-16,0 3 0,3 0 16,-3 3 0,4-3 16,-4-1 0,0-2 0,0-3-16,0 0 0,0 1 0,0-1 0,3 4 0,-1-2 0,-2 1-16,0 2 16,0-1 0,0-1 16,0 2-16,0-3 0,0 0 0,0 2 0,0-1 0,0-2 0,0 0-16,0 0 16,0-1 0,0 1 0,0-1 16,0 0-16,0 0 0,0 0 0,0 0 0,0 2-16,0 1 16,0-2 0,0-1 16,0-1-16,0-2 0,0 0-16,0 0 0,0 0 0,0 0 16,0 0 0,0 0-16,0 2 16,0-2 0,0 1-16,0 2 16,0 1 0,0 1-16,0 1 16,0-2 0,0 1 16,0 1-16,0-1 0,0 0 0,0 1 0,0 1 0,0-2-16,0 1 16,0 1 0,1-1 0,-1-2 0,3 0 0,-3 0 0,0 0 0,0-1 0,0 1 0,0-2 16,0 3-16,0-2 0,0-2 0,0 4 0,0-2 0,0-2 0,0 2 0,0 2 0,0-1 0,0 1 0,0 2 0,0 2 0,-3 2-16,0-1 16,0-1 0,-1-1 16,1-2-16,0-2 0,0 1 0,-1-2 0,1 1 0,0 2 32,-1-1-16,-1 3 0,0-1-16,-1-1 0,0 2 16,0-4-16,-3 2 32,2-1 16,-3-1 0,0 2-16,0-1 16,-2 1-32,1-2 0,1 2 0,-2-1-16,2 1 0,0 0 0,0 0 0,0-1 16,-2-1-16,6 0 0,-3-2 0,2 1 0,3-1 0,1-2 0,-1 1 0,-1 1 0,-2 0 0,0 3 0,-1-1 0,-2 1 16,2 0-16,-4-1 0,2-1-16,3 0 16,-2-1 0,5-1 0,-1 1 0,-2-1 0,4 2 0,-2-3 0,-4 2 0,6-1 0,-4 0 0,-1 1-16,-2-2 16,2 1 0,-1 3 0,-1-3 0,1 2 0,0 0 0,1-1 0,-1-1 0,2 1 0,-3-1 0,5 0-16,-3 1 16,-1-2-16,-1 2 0,1-1 0,2-1 0,-2 0 16,1 0 0,0 0 0,0 2-16,-4-2 16,5 0 0,-3 2 0,0-2-16,0 1 16,-2 0 0,6-1-16,-3 0 0,1 0 16,-1 0 0,1 0 0,-4 0 0,2 0 0,0 0 0,-3 0 0,1 0 0,2 0 0,-3 0 0,1 0 0,-1 0 0,0 0 0,2 0 0,-2 0 0,-2 0 0,5 0 0,0 0 0,0 0 0,-2 0 16,2 0-16,0 0 0,-2 0 0,-1 2 0,-4-2 0,5 0 0,-2 1 0,-2-1 0,4 0 0,-1 0 0,-1 0 0,-2 2 0,4-2 0,-1 0 0,-4 0 0,4 0 0,-3 0 0,2 0 0,-1 0-16,5 0 16,0 0 0,0 0 0,-2 0 0,2 0 16,-2 0-16,1 0 0,-2 0 0,4 0 0,-1 0 0,0 0-16,1-2 16,2 1 16,-3-1-16,1 2-16,3-1 16,-2 1 0,-1-1 0,-1 1 0,4-2 0,-1 0 0,5 2 0,-2-1 0,0-1 0,-1 0-32,0 1 32,0 0 0,-2-1 0,1 1-16,2-1 16,-2 1 0,2-1-16,-1 1 16,-2-2-16,-1-1 16,0-1-64,-2 0 48,0 1-16,1-1 32,1 0-16,2 3 16,-1-1-16,-2 0 16,6-2-32,-4 2 0,2-2-16,1 4 32,0-2 16,1 0-32,-3 0 16,3 0 16,-2-2-16,0 3-16,-2-4 16,1 1 0,0-1 0,-2 2 0,2-1-16,-1 0 32,2 2 0,-2-1 0,4 0 0,-4-1-16,2 0 0,1 2 16,0-1 0,-2 1-16,2 0 16,-2-2 0,3 2 0,-3-1 0,-1-1 0,0 2-16,4-2 16,-3 2 16,2 1-16,-1-1 0,0-2 0,0 0 0,-2 1 0,0 0 0,1-2 0,2 1 0,-2 0 0,3 2 0,-1 2 16,2 0-16,1-1 0,-2 1 0,0-1 0,0 0-16,0-1 16,-4-1 0,-3-2 0,5-2 0,-5 2 0,3 2 0,1 0 0,-1-1 0,4 2 0,-1 0 0,1 1 0,0-1 16,-3-1-16,0-1 0,-1-1 0,0 0 0,1 3 0,2 0 0,-2 0 0,3 0 0,-1 0 0,-1-1 0,1 1 0,0-2 0,1 2 0,-1 0 0,2 2 0,1-1 0,1 2 0,-2 0 0,2 0 0,0 0 0,0 0 0,0 0 0,0 0 0,0 0 0,0 0 0,0 0 0,0 0 0,0 0 0,0 0 0,0 0 0,0 0 0,0-1 0,0-1 0,-1 2 0,1 0 0,0 0 0,-2 0 0,2 0-16,-2-1 16,2 1 0,-2-2 0,1 1 0,-4-3 0,5 3 0,-4-2 16,1 0-16,3 2 0,-3-2 0,-1 1 0,1-1 0,0 1 0,-1-1 0,1 2 0,1 1 0,1-2 0,1 1 0,-2-1 0,2 1 0,-2 0 0,0-1 0,2 1 0,-3-1 0,2-1 0,-2 3 0,0-2 0,3 1 0,-3 1 0,3 0 0,-3-2 0,3 1 0,-4-2 0,1 0 0,0-2 0,-3 1 0,0-1 0,1 0 0,2 1 0,0 1 16,-1 3-16,2-1 0,1 1 0,-1-2 0,-1 1 16,3-1-32,-4-1 16,-2 0 0,2-1 0,1 1 16,0-1-16,-1 3 0,4 1 0,0 0 0,0-1 0,-2 1 0,1-3 0,-2 0 0,1 1 0,-2-1 0,3 0 16,-2 1-16,0 1 0,0-3 16,-3 2-16,2-1 16,1 0-16,0 2 16,-1-3-16,2 3 16,-4-4-16,-1 0 0,0 0 0,-3-1 16,1 0-16,2 2 0,0-3 0,2 1 0,-2 2 0,-3 1 0,0-3 16,0 1-16,-3 0 16,0-3-16,-3 0 0,4-1 0,-1 0 0,0 2 0,0-1 0,4-1 0,-1 2 0,3-1 0,1 1-16,-1-1 0,0 1 16,-3-3-16,1-1 16,-1-2 0,-3 0 0,4 0 16,0 0-32,1 1 32,1 0-16,1 3 0,-3-1 0,2-1-16,-3 1 16,4-3 0,-4 0 32,1-2-32,-1 3 0,3 1 0,-1 1 0,1 1 0,0 0 16,1-2-16,-4-1 0,0 0 0,0 0 0,1-1 0,-1 2 0,3 1 0,-2-1 0,-1 2-16,3 1 32,1-1-16,0 4 0,2-3 0,-3 2 0,-2-2 0,3-1 0,-1 0 0,-2 0 0,1-1 0,0-1 0,-2 1 0,3-1 0,0 2 0,4-2 0,-3 2 0,-3-3 0,2-1 0,-3-1-16,4-1 0,-4 2 16,3 0 0,-2 3 0,5-1 16,-3 3-16,2-2 16,-2 2-32,4-2 32,-4-1-32,4-2 16,-4 0-16,2-2-16,-2 0 32,3 1 0,0 1 0,-1 2 0,1 0 0,1 1 0,0 2 0,0-2-16,3-1 0,-4 1 16,2-4 0,1 1 0,-1-2 0,2-2-16,0 2-32,0 0 16,0 3 0,0 0 16,0 0-32,0 0 32,0 1 0,0-1 16,0 0 0,0-2-16,0 1 0,0-2 16,0-1 0,0 0 0,0 1 0,0 2 0,0-1-16,0 2 16,0 1 0,0-3-16,0-2 16,2 0 0,1-1 0,-2 0-16,2 0 16,0 1 0,0-1 0,-3 3 0,3 1-32,-3 1 32,0-1-48,0 0 48,4 0-16,-4-1 16,0-1 0,0-3 0,0 2 0,0-1-16,0 0 16,0 2 0,0 0-32,0 0 16,3 2 0,-3-1 0,0 2 16,2 0 0,-1 1-16,2-2 16,-2 1 0,1-2 0,1-1 0,-2 2 0,3-1 0,-1 0 0,0 3 0,1 0 0,-2-1 0,1 0 0,-3 0 0,3 1 0,-3-1-16,4 0 0,-1 0 16,0-2 16,1 1 0,1 0-16,-4 0 0,3 0-16,1 1 16,-2-2 0,1 1 0,-1 1 16,0-1-32,1 2 16,-1-1 0,0-1 0,1 0-16,2 1 16,-3 2 0,1 0 0,-1 3 16,0-1-16,1 2-16,-1-1 16,0-4 0,3 1 0,-3-1 0,0 1 0,4-2-16,0 1 16,-2-1 0,2 1 0,-3-1 0,2 3 0,-3 2 0,1-1 0,2 3-16,-3-2 16,1-2 0,2 1 0,0-3 0,-2 2 0,2 0 0,0-2 0,-1 2 0,0-3 0,2 2 0,-4-1 0,4 1 0,-2-1 0,2 1 0,-3-1 0,0 2 0,1 1 0,0-1 0,0 2 0,-2-1-16,4 2 16,-4 0 0,1 0 0,-1 2 0,0-1 0,1 2 0,-1-2-16,-1 1 0,1 0 16,-2-1 0,3 0 0,-1 1 0,0 0 0,1-2 0,1-1 0,-2 3 0,1-2 0,2 0 0,0-2-16,1 3 16,-1-2 0,1 0 0,-1 1 0,1 0 0,0 1-16,-4-1 16,2 2 0,2-1 0,-2 1 0,1-2 0,1 1 0,-2-1-32,2 0 32,3 2-16,-5-1 16,3-1 0,-1 2-16,-1-1 32,3-1-32,-2 0 16,3-1 0,0 0 0,-2 3 16,2-2-32,4 0 16,-2 0-16,-1-3 16,1 0 0,1 0 0,0-2 0,-1 2 0,-2-2 0,0 1-16,2 1 16,-2 2 0,0-1 0,0 2 16,-3 0-48,3 0 32,-1 0 0,-2 0 16,2 0-16,1 0 0,-3 0 0,5 0 0,-6 1 0,1-1 0,-3 0 0,3 2 0,-1-3 0,4 3 0,-2 0 0,0-2 16,2 1-16,-1 1-16,1-1 16,0 1-16,0-1 16,-2 2 0,2 0 32,0 0-32,0-1-16,-1 1 16,1-4 16,0 5-16,0-3 0,2 1 0,-1 0 0,-1 1 0,2-1 16,1 1-16,-1 2 16,-1-2-16,2 1 0,-4-1 0,4 1 0,-6-2 0,2 1 0,-2 0 0,-1 0 16,1 1-16,2 1 0,-3-1 0,2 1 0,-1-1 0,-2 1 0,5-2 0,-1 0 0,1 0 0,0 0 0,1 0 0,-2 0 0,3 0 0,-2 1 0,-2 1 0,0-1 0,-1 1 16,0 0-32,1-1 32,2-1-16,0-1 0,0 2 0,0-1 0,0 0-16,0 2 32,0-3-16,-1 1 0,1 0 0,0-1 0,0 1 0,2 0 0,-2 0 0,-4-2 0,6 2-16,-2 0 16,-2 0 0,-1 2 0,-2-1 0,-2 2 0,1 0 0,-1 0 0,0 0 0,1 0 0,-1-1 0,0 1 0,3 0 0,-3-2 0,2 2 0,0 0 0,2 0 0,-1 0 0,1 0 0,0 0-16,-1 0 16,0 0 16,1 0-16,0 0 16,-1 0-16,0 0 0,-3 0-16,-3 0 16,4 0 16,-4 2-16,2-2 0,-1 1-16,1 1 0,2-1 32,2 1-16,-3-1 0,4 1 0,-2-1 0,0 0 0,-2 1 0,1 1 0,-1-1 16,0-1-16,1 1 0,1 1 0,0-2 0,-2 1 0,0-1 0,3 2 0,-3-2 16,0 1-16,-2 0 0,2-1 16,0 3-16,0-2 0,4 1-16,-4 0 48,0-2-32,1 3 0,-1-3 0,0 3 0,1-2 0,-2 0 32,-1 1-32,2-2 0,-3 1 16,2-1-16,0-1 0,-2 2 0,2 1 0,1-2 0,-3 3 16,3-2 0,1 1-16,-1 3 16,0 1 0,-3-2 16,6 3 0,-5 0-32,2-1 16,1-1 16,-2-1-16,-1-1-16,1-1 0,-1 0 0,1 2 0,0-2 0,0 0 0,-1 0 0,-1 0 0,0 1-16,2 1 16,-1 2 0,2-1 16,0 2-16,0-2 16,0-2 0,-3 2-16,4-1 0,-4-2 0,0-2 0,3 4 0,-3-2 0,3 0 0,-3 3 16,2-2 0,-1-1 0,-1 2 0,3-2 0,-2 2-16,1-1 0,-2 2 16,1-3-16,1 2 0,-1-2 0,2-1 16,-2 0-16,-1 1 0,0-2-16,0 1 32,2 3-16,-2 1 0,1 1 16,-1 2-16,2-2 32,2 4-32,-4-3 0,1-2 16,1-1-16,-2-3 0,0 0-16,1-2 16,-1 1 0,0-1-32,0 0 32,0 0 0,0 0 0,0 0 0,0 0 16,0 0 0,0 2-16,0-2 0,0 0 0,0 0-16,0 0 0,0 0 16,0 0 0,0 0 0,0 0 0,0 0 0,0 0-32,0 0 32,0 0 0,0 0 0,0 0 0,0 0 0,0 0 0,0 0 0,0 0 16,0 0 0,0 0-16,0 0 0,0 0-16,0 0 16,0 0 0,0 0 0,0 0 0,0 0 0,0 0-16,0 0 16,0 0 0,0 0 0,0 0 0,0 0 0,0 0 0,0 0 0,0 0 0,0 0-16,0 0 16,0 0 0,0 1 16,0-1-16,2 5 0,-2 0-16,3-3 16,1 4 16,-1-4-16,-3 1 0,0-3 0,0 1 0,0-1 16,0 2-16,0 0 0,0-2 16,0 0-16,0 1 32,0-1-32,3 3 16,-3 0-16,0 0 0,4 0 0,-4 0 0,2 2 16,-1-1-16,1 0 16,-1-1 0,2 1 0,-2 0 0,1 1 0,-1-1-16,1 1 0,-2-2 0,1 0 0,-1 0 16,2 0 16,-2-1-32,2 1 16,-2 1-16,2 0 0,-1 1 0,-1-1-16,3 4 16,-1 1 0,2 0 0,-1 0 0,-3-2 16,3 1-16,-3-2 16,4 0-16,-1 2-16,0-1 0,1 2 16,-2 0 0,-1 0 0,1 1 0,1 3 16,1-1 0,-1-2-16,-2 1 16,1-4-16,-1 2 0,2-1 0,0-2 0,-2 0 0,2 3 0,0 0 0,-3 4 0,3-2 16,0-3-16,0-1-16,-3-1 16,4 2 0,-1 2 0,0 1 16,1 0-16,-2-1 0,-1 1 32,1-1-16,-2-1 0,4 0 0,-4-1-16,3-1 0,0 2 0,-2-1 0,3 2-16,-2 2 16,1-1 0,0 4 0,1-2 0,2 0 0,-2-2 0,-1 0 0,2-2 0,-5-3 0,2 0 0,0-3 0,-1 0-16,1 2 16,-1-4 0,1 2 0,-2 0 16,0 3-16,4-2 0,-3 1 0,1 1 0,-1-2 0,-1 3-16,0-3 16,0 1 16,3 0-16,0 0 0,-3 1 0,3 1 16,0 2-16,1-2-16,-1 0 16,-3 0 16,3 0-16,-3 0 0,2 0-16,-1-2 32,2-2-32,-3 0 32,0 1-16,0-1 0,1 2 0,1 5 0,1 0 0,1 4 0,-3-1 0,2 2 0,-1-3 16,-2-1-16,0-5 0,0-2 16,0-2 0,0-1 0,0-1-16,0 0 0,0 2 0,1-2 0,-1 0-16,0 1 32,0-1-16,0 3 0,0-1-16,0 1 16,0-1 16,0-1 0,0 0-16,0-1 0,0 3 16,0 0 0,0 2-16,0 1-16,0 0 16,0 3 16,0 0-16,0 2 0,0-1 0,3-1 0,-3-1 0,0-1 0,0 1 0,0-2 0,1 1 0,-1 4 32,0 1-32,2 0 0,-2 3 16,0 0 0,1 2 32,1 1-32,-1 3 0,1 3-16,5 4 0,0 5 0,2 4 0,-2 0 0,2 1 16,-1-3-32,-3-6 0,2-4 16,0-7 16,-2-4 0,-2-1-16,-2-3-16,3 2 16,-1 2 0,0 1 16,4 6-32,-1 3 32,0 1-16,1-2 16,-1-2-16,0-1 0,0-1 16,1 1-16,0 0 0,-1-4 16,-2 2 0,6 0-16,-4 2 32,3 2-16,-2-2-16,-3-4 0,2 0 16,-3-6-16,4 2 0,-1 0 0,0 2 0,0 2 0,1 2 0,-1 3 0,2 4 16,1 0-16,-2 1 16,-1-2-16,1-4 16,-2-4-16,0-3 0,0 1 0,-1-4 0,-1 0 16,-3 2-16,3 0 0,1 0 16,-1 0-16,2-2 16,-4-1-16,3 0 16,-2-3-16,-1 0 0,-1 1 0,2-3 0,-2 2 0,1-3 0,-1 2 32,0-2-32,3 2 0,-3 2 0,0-1 0,1 1 0,-1 1 0,2-2 16,-2-1-16,1 3 16,-1-2 0,0-1-16,0-3 16,0 0 0,0 0 0,0-2-16,0 0 0,0 0 0,0 0 0,0 0 0,0 0 0,0 0 0,0 0-16,0 0 16,0 0 0,0 0 16,0 0-16,0 0 0,0 0 0,0 0 0,0 0-16,0 0 16,0 0 16,0 0-16,0 0 16,0 0-32,0 0 16,0 0 0,0 0 0,0 0 0,0 0 0,0 0 0,0 0 0,0 0 0,0 0 0,0 0 0,0 0 0,0 0 0,0 0 0,0 0 0,0 0 16,0 0-16,0 0 0,0 0 0,0 0-16,0 0 16,0 0 0,0 0 0,0 0-16,0 0 16,0 0 0,0 0 0,0 0 0,0 0 0,0 5-32,0 0 32,0 4-32,0 2 32,0 1 0,3 1 16,-3 1-16,3 1-16,-2 0 16,-1-2 32,0 3-32,2-1 0,-1-2-16,1 2 32,1-1-16,-3 1 0,4 0 0,-4 0 16,0-2-16,0-3 0,0-1 16,0-4-16,0 2 16,3 0-16,-3-1 0,0 3 0,0 0-32,3 1 32,-3 0 0,4-2-16,-1-1 16,-1 0 0,2 1 0,-3 2 32,1 2-32,-1-1 0,1-1 0,-1-3 0,1 0 0,-2-2 0,2-3-16,-2 3 16,0-2 0,0-1 0,2-1 0,-2 2 0,0-1 0,1 4-16,-1 0 16,2-2 0,-2 1 16,1-2-16,-1-2 16,0 1-16,0-2 0,0 0 0,0 0 0,0 0-16,0 0 0,0 0 16,0 0 16,0 0-16,0 0-16,0 0 16,0 0 32,0 0-32,0 0 0,0 1 0,0-1 0,0 0 16,0 0-16,0 0 0,0 0 0,0 0 0,0 0 0,0 0 0,0 0 0,0 0 0,0 0 0,0 0-16,0 0 16,0 0 0,0 0 0,0 0 0,0 0 0,0 0 0,0 0 0,0 0 16,0 0-16,0 0 0,0 0 0,0 0 0,0 0 0,0 0 0,0 0 16,0 0-16,0 0 0,0 2 0,0 1-16,0 0 16,0 1 0,0-1-16,0-1 16,0 1 0,0-1 48,0-1-48,0 2 0,0-2 16,0 1-16,0-1-16,0 1 0,0-2 16,0 1 0,0-1 0,0 3 16,0 1-16,0 0 0,0 2 0,0 0 0,0 0 0,2 0-16,-1-2 0,-1 1 0,3-2 16,-2 3-32,-1 0 32,2 2 0,1 1 0,1 2-16,-1-1 16,4-1 0,-4 4 16,0-3-16,0-2 0,1 0-16,-2-1 32,1-1-48,1-1 32,-3 0 0,2 0 0,0 0-16,1 1 0,-2-1 0,1-3 16,-3 0 16,3 1-16,-3 0 0,4 0 0,-1 3-16,0 0 16,3 2 0,-3-1 16,1 1-16,-1-2 0,-2-2-16,1 2 16,-1-3 0,1 1 0,0-3 0,-2 2 0,2 0 0,-1 1 0,1 3 0,1-1-16,1 2 16,-1 0 16,0-1-16,1 1 0,-1-2 0,0-2 0,-1 1 0,0-2-16,0 0 0,-1 2 0,1-2-32,1 1 48,-2 4 0,3-2 0,-1 3 0,0 0 0,3-2 16,-3 1-16,1-2-16,-1 0 16,0-2-16,-3 1 16,6-1 0,-5 1 0,2-1-32,-1 1 16,2-2-16,-3 0 0,2 0 16,-1 0 16,-1 2-32,2-2 0,-2 1 0,2-1-32,-1 0 16,1 2 16,1-2-16,-1 1 32,0-1 0,-3 0-16,4-2 32,-4 3 0,3-3 0,-3 1 0,2-2-16,-2 1 16,1 1 0,2-1 0,-2 2 0,2 0-32,0 0 32,1 2 0,-1-2 0,-1 1 16,-1-1 0,1 0 0,-1-2-16,-1-1-16,3 2 16,-2 0 0,-1-1-16,2 1 16,-2 0 0,1-1 16,1 0-16,-2 2 0,0-1 16,0 1-16,4-3 0,-4 1 0,0-1 0,0 0 0,0 0 0,0 0 16,0 0-16,0 0 48,0 2-48,0-2 0,0 0 0,0 1 0,3 1 0,-3 1 0,3 0 0,-3 0 0,4 0 0,-2-2-16,-1 2 32,1 1-16,-1 0 0,2 0 0,0 2 0,0-1 0,0-2-16,-2 0 0,3-1 16,-2-1-16,-1-1 16,-1 1-32,2 1 32,-2-2 0,1 1 0,2 2 0,-2-1 0,1 0 0,-2 1 16,3 1-16,0-1 0,1 0-16,-1 0 16,0-1 16,0 1-16,0 0 0,0 1 0,0 0 16,1 1-16,0 0-16,0-1 16,1-1 16,-2 2-16,1-1-16,-1-1 16,0 0 0,-3 0 32,4-1-32,-1-1 0,-1 1-16,-1 1 16,1 0 16,2 1-16,-1 1 0,1-1-16,2-1 0,-2 4 16,2-3 0,-3 2 0,4 0 0,-4 0 16,3-2 16,-2 1-32,2 0 0,-3-1-16,0 2 16,2-1 0,0 1 0,-2-1 0,1 1 0,-1-1 0,4 0 0,-2-1 0,0 0-16,0 1 16,2 1 0,-1 3 0,2 0 16,1 0-16,1 2 0,-1-2 0,1-1 0,-4-3 0,-1 0 0,0-2 0,-5-2 0,3 1-32,-3-2 32,0 2-16,4 1 16,-1 1 0,3 0 0,0 3 32,-1-3-16,0 2-16,-1 0 16,2 0 16,-3 1-32,7 1 0,-3 0 64,-1 2-32,1-1-32,-1 0 32,-2-1 16,2-2-32,-5 1 0,4 1-16,-2 1 32,1 2-16,2-1-16,-2-1 0,1 1 0,-1 0 0,0 0 16,1 1 0,-1-1 16,-1-1-32,0 0 0,1-1-16,-4-2 16,6 3-16,-2 0 16,1 3 0,2 1 0,0 4 16,2 1-16,1 1 0,3 1-32,0-1 32,0-2-16,-3-4 0,0-3 0,0-2 16,-4-1 0,0-1 0,-3 0 0,0 0 16,2 1 16,0 4-16,2 1-16,0 0 0,1-1-16,2-1 16,-2-1 0,1 0 0,-3-1 0,-2-2-32,2 0 32,-2-2 16,-1 4 0,4-1-16,-1 3 0,4 0 0,-1 1 16,1 1-16,0 1 0,-1 1-16,1-1 16,-4 0 0,7 0 0,0-1-16,-4 0 16,1 0 0,0-2 0,-1 1 0,1-1-16,-2 1 16,-2-4 0,3 3 0,-5-3 16,-1-1-16,3 3 16,1 0 0,0 2 16,2-2 0,-2 1-32,2-1 0,-2-1 0,2-1-16,-5 0 32,-1-3 0,1-1-16,-1 0 16,-1 3 0,3 2-16,1 0 0,0 3 0,0-1-16,3 0 16,-2-2 0,-3-1 0,2-1-16,-3-2 16,0-1 0,-2 0 0,2 2 0,0-2 0,0 1 16,4 1 0,-1 3-16,1-1 0,0 2 0,-1-3 0,1 1 0,-1 1 0,0-1 0,4 3 16,-1-1 16,-3 0 32,2-2-16,-2-1-16,-3 0 0,1-1-16,-1-4-16,0 1 0,0-1-16,0-1-32,-3 2-128,0-2-368,7 0-929,-5-6-1696,-2-12-4210</inkml:trace>
  <inkml:trace contextRef="#ctx0" brushRef="#br0" timeOffset="24630.2">4216 7182 21994,'0'0'3314,"0"0"-945,0 0-977,0 0-511,0 0-241,0 0-144,0 0-160,1 0-144,3 0 65,-2 0-17,1 1 32,7-1-64,7 0-80,16 2-80,8 1-48,4 2 0,3-1 0,1 2 0,1 0 0,0 0 0,-4 0 0,-10-2 0,-7-2 0,-16 0 0,-6-2 0,-4 0 0,-3 1 0,0-1 0,0 0 0,0 2 0,0-2 0,0 0 0,0 0 0,0 0 0,0 0 0,0-2 0,0-16 0,0-12 0,9-17 0,2-11 0,1-6 0,1 1 0,0 0 0,3 6 0,-3 3 0,-3 12 0,2 8 0,-5 13 0,-3 9 0,-2 7 0,-1 4 0,-1 1 0,0 0 0,0 0 0,0 0 0,0 0 0,0 4 0,0 6-912,0-2-3715,-3-1-14453</inkml:trace>
  <inkml:trace contextRef="#ctx0" brushRef="#br1" timeOffset="-70510.69">4249 514 3378,'0'0'7699,"0"0"-3969,0 0-1873,0 0-993,0 0-224,0 0 17,0 0-33,0 0 80,0 0 33,0 0 47,0 0-16,0 2-15,0 1-193,0-2-144,0 2-80,0 3-128,0 2-80,0 2-48,0 2 16,0 0 33,0 0-81,4 0-32,-1-2-16,0 1 48,-3 0 0,6-2-16,-3 0 48,1 2 32,-1-1-32,-2 2 0,1-1 16,1-1-48,1-1 0,-3 0 16,2 0 16,-1-1 80,2-1 0,-1-1-48,-3 2-16,3-1 96,-3 4-48,0 1-32,0-3 0,4 2-32,-4-3 49,3 0-97,-3 1 48,0 0 16,0 0 16,0-2-64,3 1-16,1-2 0,-4-1 16,0-1-16,0 3 32,0 1 0,0-2 0,0 2 16,0-1 16,2-1-32,-2 0-48,0 0-16,0-3 0,0 0 0,0 2 16,0-2-16,0 1 32,0-1 16,0-3 0,0 3 64,0 1-16,0-1-16,0 0-64,0-1 0,0 0 32,0 1-16,0-2-16,0 1-16,0-2 48,0 2 32,0-2 32,0 1-16,0 1-16,0-1 16,0-1-48,0 3-48,0-1 16,0-2-16,0 2 16,0-2-16,0 0 16,-2 2 16,0 1-32,0 0 17,-1 0-17,0 0 0,3 0 16,-4 4 0,1-2 16,1 1 16,-2-1 16,3-3-32,-2 2-32,1-1 0,1-1 0,-3-1 0,2 2 0,1-3 0,-1 3 16,-1 0 0,-1 0 16,-2 3 16,-1-2 32,0 1-16,-1 1-48,1-1 0,0-1-16,1 2 16,1-3-16,-3 0 0,1-1 0,4 1 0,-4 1 16,-2 0-16,1 1 32,2 1 0,-3-2 16,2 1-16,2-2-32,2-1 0,-1-1 0,3 1 0,-1-2 0,2 1 0,-1 1 0,1-2 0,-2 1 0,1 1 16,-2 0-16,2 0 0,-2 1-16,0 0 16,0-1 0,0 1-16,0 0 16,0-2 0,-1 2 0,4 0 0,-3-1 0,0 1-32,3-2 16,-3 1 16,3-1 0,0 1 0,-1-1 0,-1 1 0,2-2-16,-1 3 0,1-3 0,0 1-16,0 1 16,0-1-16,0 2 0,0 1-16,0-2 16,0 1 0,0 0-16,0 0-32,0 2 0,0 1 16,0 3 32,0-1-17,3 2 49,1 1-16,2-3 0,4 2 0,-3-2 16,-1 0 0,3 0-32,-4-3 16,0 2-48,-2-1 0,4-1 48,2 4-16,-3-2 32,2 4 0,1-3 0,1 3 16,-3-2-16,-1-3 0,1 0 0,-4-2 0,0 1 32,3 1-32,-2 0 0,2 1 0,0 3 16,1-2 16,0 2-16,2 0 0,-2 1-16,2 1 16,-1 1 0,1 1 16,1-1-32,-2 2 32,0-1-32,1 3 48,-2-1-31,2 1 47,-2-1 0,-1-1 16,-2 2-16,-1-2 0,3-2-48,-2-1 0,0 1 16,-1-3 16,-1 2-16,-1-1 0,1-1-16,-2-1-16,0 0 16,0 2 0,0 1 16,0 0 0,0 1 48,0 1 32,0 1-16,0 2 0,0-1 32,-3 2-32,0-3 16,1-3-96,0-3-16,0-2 16,1 0 0,-2 0 0,0 1 0,-3 2 48,2 1-32,-2 0 32,-4 2-32,5-1 0,-5 0-16,2 1 16,-1 0 0,3-5-16,-1 1 48,4-5 16,3-3-48,-4 1 32,4-1 16,-3 1 33,-4 1-33,-3 5-32,-3-1-48,-6 5-32,1 0 0,-2 1 0,0 1 32,3-2 0,2-1 0,6-4 32,-1 1 16,4-2 0,-1-2-32,3-1 0,0-1 0,2-1 0,2 1-16,-1-2 0,-1 3 0,-1 0 0,-1 0 0,1 1 0,-3 3-16,0 0 0,1 0 0,0 1-16,2-5 16,1 0 16,2-3 0,0 0 0,0 0 0,0 0 0,0 0 0,0 0 0,0 0 0,0 0 0,0 0 0,0 1 0,0-1-16,0 2-16,0-1 32,0 1 0,0 4 16,0 1 0,0 4-16,0-2 16,0-3 16,0-1-16,0-2 16,0-2-32,0 0 0,0 1 16,0-1-16,0-1-16,0 3 16,0 2 0,0 3 0,0 2 0,0 1 0,4 0-16,0-3 16,2 1 0,-2-1 0,2-1 0,-3 0 0,0 0 0,1-1 0,2 2-16,0 0 16,0 3 0,-1-1 16,1 3-16,0 0 0,0 1 16,1 1-16,0 1 0,-1 2 0,1 1 0,2-3 0,-3-3 0,1 0 0,0-4-16,-4-2 16,2-1 0,-4 0 0,5 2 0,-5 1 0,5 0-16,-3 0 0,-2 0 16,2 0-48,1-3-48,-2 1-1,1-1 33,-2 1 48,1 1 16,2 0 16,-4 4-16,3 0 0,-3 0 16,3 2-16,-3-2 0,4 1 0,-4 2 0,0 0 0,0-1 0,0-4-16,2 0 16,-2-2 0,0 3 0,0-2 16,0 2 0,0-2-16,0 0 0,0 1 16,0 1-16,0 1 0,-2 3 16,-5 1 0,4 1-16,-3 0-16,0-1 16,1-3 0,0 1 0,0-2-16,2-4 32,0-1-16,0-2 16,2-1 0,-1 1 0,-1-2-16,0 1 0,-1 1 0,1-1 0,0 2 0,-4 2-16,0 1-16,-1 3 16,-3 3 0,-2 1 16,0 2-16,1 2 0,2-2 16,0-6 0,7-3 0,0-6 0,-1-1 0,4-2 0,-2 2 0,1 1 16,-1-1-16,-2 3 32,1-1 0,2 1-16,-1 0-16,1-4 0,-1-1 0,2 1 0,-2 1 0,2-2 16,-2 3-16,1 0 16,-1 3-16,1 1 0,-3-1-16,-1 4 16,2-2-16,-1 2 16,1-4 0,0-2 0,3-1 0,0-3 0,-2 0 0,2 0 0,0 0 0,0 0 0,0 0 16,0 0-16,0 0 16,0 0 1,0 0-17,0 0 0,0 0 0,0 0 0,0 0 0,0 2 16,0-2-16,-2 0 16,2 0-16,-2 2 0,1 2 0,-1 0-16,-1 1 16,-1-1-16,1 1 16,0 2 0,-1-2 0,3 1-17,-1-2 1,1-1 16,-1 0-16,-2 0-16,4 1 32,0-3-16,0 2 16,0 1 0,-3-1-16,3 4 16,0-1 0,-3-1-16,3 5 0,0 1 16,-3 0 0,3 1 0,0-3 0,-3-3 0,2-1 0,-1 0 0,2-1-16,0 2 32,0 2-48,0-1 32,0 2 0,0 0 0,0 0 0,0 0 0,0 0 0,0 2 0,0-4 0,0 1 0,0-4 0,0-1 0,0 0 0,0 3 0,0 2 0,0 1 0,0 0 0,0 0 32,0-1-16,0-1-16,0 0 0,0 2 0,0 2 0,0-2 0,0 2 0,0-1 0,0-2 0,3-1 0,0-1-16,-3-1 16,3 1-16,-3-2 0,3 2 0,-3 0 16,0-1 0,0-2 0,0 0 0,3-3 16,-3 1-16,0 0 0,0 3 0,4-1-16,-2 0 16,-1 1-16,1-1 16,-2 0 16,1 2-16,-1-3 0,0 1 0,3 1 16,-2 0-16,1 2-16,1 1 16,-2-3-16,1 0 0,0-1 16,0 2-16,-1-2 16,1 0 0,-2-2 0,0-1 0,1 2 0,-1 1 0,2 2 0,2-1 0,-3 3 0,1-2 0,1 1 0,1-1 0,-1-1-16,0 1 32,-1-2-16,0-2 0,0 1-16,-2-1 16,0 1-16,1 1 16,-1-2 0,2 0 0,-1 3-16,1-1 16,2 1 0,-1-1 0,-2 2 0,2-1 0,1 1 0,-1-2 0,0 1 0,0 1-32,0-1 32,0 1 0,4 1 0,-4-2 16,0 3-16,1-1 16,-2-2-16,1-1 0,2 2 0,-2-1 0,-1-1 0,-1 1 0,1-2-16,0 3 16,1-1 16,-1 1-16,1-1 16,1 0-16,-4 1 0,3 1 0,3-2 0,-3-1 0,0 4 0,0-3 0,1 2 0,2 4 0,-1-3 0,1 2 0,3 1-16,-2 1 16,2-1 0,-2 3 0,2-5 0,-2 5 0,-1-3 0,1-1 0,0 2 16,-2-4-16,0 2 16,0-1-16,-2-1 0,1 1-16,0 1 16,2-2 16,-3 1-16,0 1 0,-3 0 16,4-2-16,-1 2 0,0-1 0,1-2 16,-1 2-16,0 0 32,-1 2-32,-2-1 16,1 0-16,2-2 16,-3 2 0,1-1-16,-1-4 0,0 2 0,0 0 0,0 2 0,2 1-16,-1 0 16,-1 1 16,2 1-16,-2 1 0,0-2 0,0 3 48,0-5-48,0 2 0,0-3 0,0-1 0,0-1-16,1-1 0,-1 2 0,3 0 16,0 2 0,-2-1-16,2 0 16,0-2 0,-3-2-16,0 0 16,1 0-16,-1-1 16,0 1 48,0 2-16,0 2 0,0 4-32,0 2 0,0 2 0,0-1 0,0-2 0,0 1 32,0-1-32,0-1 0,0-1 16,0-4-16,0 1 0,0-4 0,0 1 49,0 2-49,0 0 0,0 3 0,0 0 32,-1 0-32,-3 0 0,-1 3 0,1 0 0,1 0-16,-1-1 16,0-2 16,1-2-16,0-1 32,1 0-32,0-1-16,0-1 16,-1 1 0,0-1-16,-1 3 0,-2-2 0,-1 1 0,2 2 16,-2-2 0,0 0 0,1 2 0,-1-4 0,4 2 16,-3-1-32,5-5 32,-1 1-16,1-1 16,-1 0 0,1 0 48,-5 0-64,2 2 0,-5-1 0,-1 2-16,3 0 0,-3 0 0,2 0 16,0 0 0,-1-1 16,5-1-16,-5 2 0,3-1 0,2-2 0,-2 1-32,0-1-16,-1 2 15,-1-1 17,-4 0-48,3 3 64,-2-1-16,-2 1 16,-2 1-16,1-1 16,2-1-16,1-1 0,-1 1 0,6 0 16,-3-2 0,1 2 0,-1-1 0,-1-1 0,0 2 0,1-1 0,2-1 0,-3 1 0,1 0 0,-1 1-16,0-1-32,1 3 16,-4-1 16,0 3-16,-3-2-16,3 0 48,2 1-32,2-3 16,-1-1 16,5 1 0,-2-2 0,1 2 0,-2 0 0,1 0 0,-2 2 0,0-2-16,2 4-16,-3-1-32,-2 0-32,2 0 16,0-1 32,3-1 48,1 1 0,0-4 0,2 1 0,1 0 0,-1 0 0,1 0 0,-3-1 0,0 4-16,-1-2 16,2 3-16,0-2 16,0 1-32,1-2 0,0-2 32,1 1-32,-1 1 32,1-2 16,-2 2-16,1-1-16,1-1 16,3 1 32,-3 0-32,-1 1-32,-1-2 32,2 0 0,-1 2 0,0-1 0,0-1-16,-1 1 48,2-1-64,2 1 64,-2-2-32,0 2 0,0-1-16,-1 1 16,1-2 0,1 1 0,1-1 0,1 0 0,-2 0 0,2 0 16,0 2-16,-2-2 0,2 0 0,-2 1 0,1 0-16,-1-1 16,-1 2 0,-1-1 0,3 1 0,-2-1 0,1 1 0,1-2 0,-3 2 0,2-2 0,2 1-16,-3 1 16,-4-1 0,4 2 16,-6 1-32,1 3 16,-2 0-16,-2 0 0,2 1 0,0 1-32,2-3-32,0-1 32,-1-1 16,5-1 32,-2-1 0,3 0 0,0 0 0,-1 0 0,2 3 0,1-4-16,-1 0 16,2 1-16,-1-2 16,1 0-16,0 1 0,0-1 16,-3 0-48,3 0 48,0 0 0,0 0 16,0 0-16,0 0 0,0 0 0,0 0 0,0 0 0,0 0-16,0 0 16,0 0 0,0 0 0,0 0 0,0 0 0,0 0 0,0 0 0,0 0 0,0 0 0,-1 0 16,1 0-16,0 0 0,0 0 0,0 0 0,0 0 0,0 0 0,0 0 0,0 0 16,-2 0-16,1 0 16,1 3-16,-3 0 0,-3 2-80,3 0 80,-4-3-16,1 3 16,2-2-16,1 0 16,0 2 16,-1-2-16,-2 2 0,-4 1-32,-2 2-16,2-1 0,-2 3 32,4-3-16,-1 1 32,2-2 0,6-2 0,-2 2-16,-2-1 32,1-1-16,-2 1 0,2 2 0,-2 2 0,0 0-16,0 0 16,1-1 0,2 0 0,-4-1 0,5-1 0,-1 2 0,-4-1-32,7 2 32,-3 0 0,-1 0-16,1 0 16,0 0 16,-3 0-16,3 0-16,0-1 16,-1-2 0,3 0 0,-1 0 0,1-3 0,1 0 0,-2 1-16,2 1 0,-1 2 0,-5 1 16,6 0-16,-3-1 16,3-1-16,-3 2 16,3-4 0,0 0 0,0 1-16,0 0 16,0-2-16,-4 1 16,4-1 0,0 2 0,0-1 0,0-1 0,0-1 0,0 1-16,0-2 16,0 4 0,0-1 0,0 2-16,0 0 0,0 0 0,0 0 16,0 0-32,0-1 32,0 1-16,0-3 16,0-2 0,0 2 0,0 0 0,0 0-16,0 4 16,0 0-16,0 1 0,0 0 0,0-3 16,0 1-16,0-1 0,0-1-16,0-1 16,0-2 0,0 1 0,4-1 0,-4 3 0,0 0 16,0 1-16,3 2 0,-3 1-16,3-2 16,-3 1 16,3-2 0,0-1 0,-2 4 0,1-2 0,-1-2 0,-1 2 16,2-1-32,-1-2 32,3 1-32,-2-1 16,-1 2-16,1-1 16,-2 0 0,1 0 0,2 0 0,0 2 0,0 1 0,0 0 0,1 1-16,-1-2 0,0 1 0,6 2 16,-4-1 0,1-2 0,0 0 0,-2-2-16,2 3-17,-2 0 33,2-3 0,-3 2 0,4 0 0,-1 2 0,1-1 0,-2 0 17,2-2-17,-3 0-17,2 1 17,-3 0 17,4 0-17,-4 0 0,6 0 0,-2 0 0,-3 0 0,3 2 0,-2-1 0,-2 2 0,4 0 0,-4-1 0,1-1 16,2 1-16,-2-2 16,-1 0-16,-1-2 0,1 2 0,1 1 0,-1-2 0,0 1 16,1 1-16,-3-2 32,2 1-16,-1 2 0,-2-2 16,4-2-32,-1 1 0,-3-2 0,3 0 0,0 0 0,-3 0 16,3 1 0,-2 1 16,1 1 0,-2 0-32,1 0 16,1 0-16,-1 2 0,2-2 32,-3-1-32,0 0 48,0 0-16,0 1 16,0 0-48,0 1 64,0 0-16,0-1-16,0-1-32,0 1 16,0 1-16,0-2 32,0 0-16,0-2 16,0 0-16,0-1-16,0 1 0,0 1 0,0 2 32,-3 3-64,0 2 32,0-1 0,-4 1 0,4-1 32,0-1-32,-1 0 0,2-3 0,-2 1 0,0-3 0,-2 0 0,2-1 0,-1 2 16,0 0-16,2 0 16,-2 3-16,1 0-16,1-1 16,-3 1 0,2-1 0,-1 0 0,0 0 0,2 0-16,0-1 16,-1 2 0,-1 0-16,-2 3 16,0 1 0,1 2 0,-3 1 16,2 2-16,-3-1-16,6 1 0,-1-4 16,-2-2 0,4-1 0,-1-2 0,2-1 0,-1-1 0,2 2-16,-2-1 0,2 1 0,-1 1 0,2 2-16,-1-1 32,-1 2 0,2 0-16,0 1 16,0-3 0,0-1 0,0-4-16,0 2-48,0 0-32,0 1 0,0-1 64,2-1 32,1 2 32,-2-3-32,2 0 0,-2 3 16,2 0-32,-1 0 48,5 0-64,-4 1 32,1 0 0,-1-1-16,-1-3 16,-1 0 0,-1 1 16,2-2 0,-2 3 16,0 2-16,0-5-16,0 5 16,0-1-16,0-1 16,0 2 0,0 0 0,0-2 0,0-2 32,0 0-48,0-5 32,0 3-32,-2 0 16,1 0 0,-1 6 0,-1 0-16,-4 4 0,4 0-16,-3-1 16,-1-2-16,3-1 32,1 0-16,-3-5 16,5 1-16,-1 0 0,2-5 0,-1 1-32,1-1 32,-2 0 0,2 0 32,0 3-16,-1 0-16,-3 2 0,-1-1 0,1 1 0,-2-2-16,4 1 16,-2-1 0,3-1 0,-2 1-32,1-3 32,1 2 0,-2-1 0,3 1 0,-1-1 0,-2 3 0,1-1 0,-3 0 0,0 2 0,1-3 0,1-1 0,3 1 0,-3-2 0,3 1 0,0-1 0,0 0 0,0 0 0,0 0-16,0 0 16,-3 0 0,3 0 16,0 0-16,-4 0 0,4 0 16,0 1-16,-2 1 0,1-1 0,-2 1-16,0-1 16,0 1 16,0-2-16,-1 2 0,3-2 0,-2 0 0,3 0 0,-2 1 16,2 1-32,-1-1 32,-3 1-16,2-1 0,-4 1 0,2 0 0,1 1 0,0 1 0,-3-1 0,0 0 0,1 0 0,2 0 0,0-1 0,-1 0 0,1-1 0,0 1 0,-3 1 0,-1 0 0,4-1 0,-2-1 0,1 2 0,0-2 0,-3 4-16,2 0 0,-3 1 16,-1-1 0,3 2 0,-1-3 0,4-2 0,-3 1 0,5-3 0,-1 0 0,1 0 0,1 0 0,-2 0 0,2 0 16,0 1 0,0-1-16,0 2 0,-2-2 0,0 0 0,2 0-32,0 0 32,0 0 0,0 0 16,0 0-32,0 1 16,0-1 0,0 0 16,0 0-16,0 0 0,0 0 0,0 0 0,0 0-16,0 0 16,0 0-16,0 0 16,0 0 16,0 0-16,0 0 0,0 0 0,0 0 0,0 0 0,0 0 0,0 0 0,0 0 0,0 0 0,0 0 0,0 0-16,-1 0 16,1 0 0,0 0 0,0 0 0,0 0 0,-2 0 16,-1 3-32,2 1 32,-3-3-32,-1 1 32,1-1-32,-2 2 16,2 1 0,-1 1 0,-2 0 0,0 0-32,-2 1-16,-1 2 16,-2 2-48,2 1 48,2-2-32,1-3 64,2-1 0,2-2 16,-1 0-16,1-1 0,3 0 0,-3 0 16,1 1-16,0 1 32,-3 1-48,2 1 16,-2 3-16,-1-1 16,0 3 0,-4 0 0,4-3 0,2-1 0,-1-1 32,0-3-32,3-1 16,1-1-16,1-1 0,-2 0 0,1 2 16,-3 0 0,1 1-16,0 0 0,-1 1 0,1-3 0,1 1 0,1-1 0,-1 1 0,-2-2 0,4 1-16,-3 1 16,0 0-16,-1 0 16,4 1 0,-3-2-16,0 1 16,-1 0-16,1-2 0,-2 1 0,0 2 0,-1 0 16,0 0-16,-1 3 16,1-1 0,0-1 0,-1 2 0,1 0 0,2-1-16,0-1 16,1 0 0,1-2-16,-1 1 16,-1-3 16,4 2-16,-3 0 0,0 2 16,-1 0-16,2 1-32,-1-1 16,-1 1-32,3-1 32,-1-1 0,1-1 16,1 1-16,-2 0 0,1 3 0,-1-2-16,-2 2 32,4 4-17,-1 0 1,-1 1 0,2-1-32,0 1 0,0-4 16,0 1-32,0-2 16,0 0 0,0 1-16,0 0 16,0 3 32,5 0-16,0 0 32,-2-3 0,0-1 0,1-1 0,-2-2-16,-1-3-16,1 1 32,-2 2 0,4-2 0,-4 4 0,3-2 0,0 2 0,3 0 0,-3 1 16,0 1 0,1-1 0,0 1 16,-1 1 16,3 0-32,-3 1-16,2-2 0,-3 0 32,1-2-32,0 1 32,1 0-16,-1-2 16,0 2-32,1 0 16,-1 2-16,0 1 0,3 0 32,-3 0-32,0 0 0,1-1 16,-3-1 32,1 2-16,1-1 0,1 1-16,-1 1 32,0 1 1,1-1-17,-1 4-32,0 1 32,3 5 16,-3-1-32,0 1 48,1-1 64,-3 1-16,2 0-64,0-2-16,1 0-32,-2 0 0,1-5 0,1 1 0,-1-4 0,-3 1 0,3-2 0,-3 0 16,0 0 16,0-2-16,0-2 32,0-2-32,0 1 0,0 4 16,0 2-32,0 2 0,0 1 16,0-2-16,0 2 0,0-6 0,0 1 0,0-1 0,0 2 0,0 0 0,0 5 0,0 1 0,0 1-16,0 5 16,0 1-16,0-1 16,-3-2-16,0-2 0,3-4 16,-4-2 0,1-4 0,3-1-16,0 1 0,-2 0 0,2 2 0,-1 3 0,-2 2 0,3 2-16,-1 2 0,-1 0 0,1-1 32,-1-4 0,2-2 0,0-5 0,-1-3 16,1-2 0,0 1 0,0 1 0,0 3-16,-3 1 0,2 6 0,-2 0 0,0 3-16,-1-2 0,2-2 16,1-6 0,-1-2 0,2-2 0,0-2 0,0 0-48,0 0 48,-1 0 0,1 0 0,0 2 0,-2 2 32,-2 2-16,4 2-16,0-1-32,0-1 16,0-1-16,0-4 16,0 1 16,0-2-32,0 0 16,0 0 16,0 0 0,0 3 16,0 1 16,0 5-32,0 1 0,0 0 0,0-1 0,0-3 0,0-2-32,0 0 32,0-1 0,0 1 0,4 3-16,1 3 16,0 3 0,0 2 0,2 2 16,-1-1-16,1 1 0,-4-4 0,4-1 0,-4 1 0,0-3 0,1 2 0,-1 0 0,0 0 16,1 0 0,-1 0-16,0 0-16,3-1 0,-2-1 16,2 3 0,-3 2 0,0-2 32,1 1-32,1-1 16,-2-1-16,1 0 0,-1-1 0,0-2-16,1 0 0,-3 0 0,1 0 16,-1 1 0,2 2 32,1 0-32,-2-1 16,1-1-16,1 1 0,-4 1 0,3 0 0,0 2 0,3-3 0,-3 3 0,0-1 0,1-3 0,-3-1 0,2 1 0,-1 0 32,2 0-16,-1 2 48,0 2-16,-2-3 0,5 3 0,-3-3 16,4-2-32,-2-2-32,0-1 0,0-1-32,-2-1 32,1-1 48,-1 2 64,0 0 112,2 2 32,0 4-48,2-3-112,-4 0-16,1 0-64,-1-4-16,-1 0 0,1 0-16,-2 0-16,2-1 32,0 1-16,-3 3 16,3-1 32,-2 2-32,3 5 0,-1-1-16,-1 0 0,2-1 16,-3-1-32,1-1 32,-2 0 0,3 0 0,-3-2 0,0-1 32,0 2-32,0-2 0,0 1 16,0 3-16,3-2-16,-3 3 16,0-2 0,0-3 0,0 0 0,0 0 0,0-1 16,0 1-16,4-2 0,-4 4 0,0-1 0,0-1 0,0 0-16,0 2 16,0-4 0,0 2 0,0-2 0,0-1 0,0-2 0,0 1 16,0-2-16,0 1 0,0 2 32,0 0-32,0 2 0,0-1-16,0-2 32,0 2-16,0-1 0,0 0 0,0 0 0,0 0 0,0 2 0,0 0-16,0 2 0,0-1 0,0-2-16,0 0 32,0-2-16,0 1 16,0-1-32,0 0 32,0 0-16,0 3 16,0-1-16,0 3 16,0-2 0,0 1-16,0 2 0,0-2 16,0 0-32,0-2 32,0 0-32,0-3 32,0 1-48,0-2 32,0 0 16,0 1-16,0 2 32,0 1-32,0 3 32,0-1-32,0 1 16,0 1 0,-4 0 0,4-1-16,0-1 16,0-3-16,0-3-16,-3 1 16,3-1 16,0 0 0,0 3 0,0 0 16,0 3-16,0 0-16,0 1 16,-3 2 0,1-1 0,-2 0 0,4-1 0,-3-2 0,3-1 0,-1-2 0,1-2-16,0 2 16,0-1-16,0 2 0,0-2 0,-2 2-16,2 2 32,0 0 0,0 1 0,-1 1-16,1 1 0,-3-1 16,2 2-16,1-1 16,-2-3-16,2 0 16,-1-2-64,1-1 48,0-1 16,-2 2 0,2 2 0,-1 1 0,1 3 0,-3 1-16,2 2 0,1 2-32,-2-1 0,2-2 0,-1-2 16,1-3 16,0 0 16,0-2 0,0 4-16,-2-1 16,2 1-16,0 1-32,-1 2 32,1 1 0,0-1 16,0-1-32,0-1 32,0-2-32,0-4 0,0 4 0,0-4-32,0 2 16,-2 1 48,-2 2-32,4 1 32,-3 3 0,3 0 0,0 1-32,-3 3 16,3-1-16,0 3 32,-4-3 0,4 0 0,-2 0 0,-1-4 0,2 0-16,-3 2 16,1-3 0,0 4 0,-1-1-32,-1 2 0,1 0 32,-2 2 0,-1-2 0,1-1 0,4-3 0,-2-1-16,1 0 48,-1-1-64,0-2 32,1 1-16,0-2 16,-3 1-32,2 3 16,-5-1-16,2 3 32,1 0 0,-3 0 0,2-1-16,3-4 16,-2 0 0,3 0 16,0-2-16,-4 3 0,2 1-16,-2 1 0,0 1 0,0 0 0,0-2 0,-2 0-16,3-3 16,2 0-16,-1-2 32,1 2 16,0-1-16,1 1 0,-3-2 0,3-1 0,2-1-16,1-2 16,-2 2 0,2-2-16,0 0 16,0 0-32,0 0-1,0 0 33,0 0 0,0 1-16,0-1 32,0 0-16,0 0 16,0 0 1,0 0 15,0 0 0,0 0 48,0 0 32,0 0-16,0 0 16,0 0 16,0 0-16,0 0-48,0 0 32,0 0-48,0 0 32,0 0 16,-2 0 96,2 0 128,-2 0 112,2 0-31,0 0 207,0 0-384,0 0-224,0 0 0,0 0 0,0 0 0,0 0 0,0 0 0,0 0 0,0 0-80,0 0-80,0 0 16,0 0 144,0 0 0,0 0-16,0 0 0,0 0 0,0 0 16,0 0 0,0 0-16,0 0 16,0 0-32,0 0 32,0 0-16,0 0 0,0 0 16,0 0 0,0 0 0,0 0 16,0 0-16,0 0 16,0 0 32,0 0-16,0 0 48,0 0 16,0 0-64,0 0-32,0 0 0,0 0-16,0 0 16,0 0-16,0 0 16,0 0 0,0 0 0,0 0 0,0 0 0,0 0-16,0 0 0,0 0 0,0 0 16,0 0 0,0 0 0,0 0 16,0 0-16,0 0 0,0 0-64,0 0 48,0 0-32,0 0 48,0 0-16,0 0-16,0 0 16,0 0 16,0 0 0,0 0 0,0 0 0,0 0-16,0 0 16,0 0-32,0 0-16,0 0 0,0 0 0,0 0 16,0 0 32,0 0 16,0 0-16,0 0-16,0 0 0,0 0-32,0 0 0,0 4 0,0 2 32,0 1-80,-4 0-65,2-1 81,-2 0 80,-2-1-32,2 0 16,-1 3 16,2-2 0,-2 1 0,2 0-32,1-3 16,-2 2-112,1 0-64,2 0-16,-5 2 96,0-1-96,2 2 160,-2-1 48,4 0 0,-2-1 0,1 1 0,0-2 0,-2 2-64,2-1-48,0 1 16,-1 2 16,1-3 16,-2 4 0,-2-1 0,4-1 48,-4 2 0,1-4 16,2 2 0,-1-1 0,0 0 0,2-3 0,-3 3 16,0 1 0,-1 0 0,4 0-16,-3 0 0,3-1-16,0-2 16,-1-1 0,1 0 0,-1 1 0,-2 0 0,2 2 16,-2-1-16,3 0 0,0 1 0,-4 1-16,4-1 16,-1 1-16,1 0 16,0-2 0,-1 1 0,1 1 0,0-2-16,1 4 16,0-2-32,0-1 16,2-1-16,0-3 16,-1 4 16,1-2 0,0 1-16,0 0 0,0-3-16,0 2-16,0 2 0,0 1 0,0 0 16,0 0-32,0 1 0,0 1-33,0-2 65,3 3-16,1-1 32,0-1-16,2 2-32,0-2-80,1-2 64,-4-2 0,1 2 32,-1-1 48,0 0 0,4-2-16,-4 1 0,4 0-16,-1 5-16,4-1 16,2 3 16,-2-3 0,0 1-16,-1-3 16,-2 2 0,-1-5 16,1 3 0,-4 0 0,4-1 16,-2 1 16,0 0-16,0 3 16,3 4 0,-1 2 0,1-1-32,2-1 0,-3-2 0,0-5-16,-2 0 0,2 0 0,-3-3 0,2 3 16,0 1 0,4 0 0,0 4 0,2 0 0,2 0-64,-1-1-32,-1-1-96,-1-1 0,-2 0-80,-3-2 160,4 0 112,-3 1 0,2 2 0,-2 2 0,6 2 16,0 2-16,0 1-16,2-3 16,-1 0-128,1 0-208,-2-1-65,1-2-47,-2-3 128,-2 0 96,0 0 112,0 0 96,-1 0 0,4 0-48,-3 0-64,-1-2-48,1 1 144,4-1-16,-2-1-64,1 1 96,-2-3 16,-2 2 0,3 0 16,-2 0 80,0 1 48,-2 1 16,0 1 32,2 2-112,-1-2-80,2 3 16,1-2-16,-5-2 16,3 1 16,-4-2 112,0 1 32,-3-5 16,4 3-32,-3-2-32,2 2-96,4 2-16,0-2 0,0 1-16,2-1 0,-2-1-16,0 1 16,-4-3 0,3 0 16,-5 0 16,5 0 16,1 3 16,0 3 48,6-1 48,-3 2-127,-3-2 15,-4-2-16,3 1-32,-4-1 32,3 0 32,0 3-16,-1-2-48,2-2-16,-3-2 16,-3 0-16,3-3-16,-6 0-64,1 0-145,-1 0 17,0 0 112,0 0-16,0 2-48,0-2-32,2 0-240,-2 0-801,0 0-2721,-9-2-11957</inkml:trace>
  <inkml:trace contextRef="#ctx0" brushRef="#br1" timeOffset="-53790.79">2554 12122 14343,'0'0'5362,"0"0"-2625,0 0-1680,0 0-449,0 0-144,0 0 64,0 0-63,0 0 31,0 0 16,0 0 144,0 0-15,0 0-209,0 0-208,6 0-224,7 1-16,9 7-16,4 0 32,3 0 16,1 2-16,0-2 16,-2 0-16,1 0 0,-2-1 0,-4-2 16,1-1-16,-6 2-16,-3-5 16,4 3 0,-8 2 16,1-5-16,-2 1 0,-4-1 0,0 1 0,-5-2 0,1 0 0,-2 0 0,0 0 16,0 0-16,4 0-16,0 0-16,3 0 32,-1 0-16,0 0 16,0 0 0,-2 0 0,-4 0-16,0 0 0,0 0-16,0-2-32,0-5 32,0-7 32,0-4 160,0-1 16,0-2-16,-4-2-32,1 4-64,0 2 16,-3 2-32,3 4-16,0 5 112,-1-1 97,3 2-49,-1 2-48,2 3-112,0 0-32,0 0-80,0 0-593,0 0-1103,2 3-1794,-2 6-8019</inkml:trace>
  <inkml:trace contextRef="#ctx0" brushRef="#br1" timeOffset="-52210.64">2913 12093 12982,'0'0'4834,"0"0"-1184,0 0-1713,0 0-737,0 0-704,0 0-351,0 8-145,0-8-32,0 0-16,0 0 32,0-4 16,-4-7 240,-2 0 96,-3 1-64,2-1-80,-3 1-80,7 1-80,-2 0-32,0 1 0,0-1-16,1 0-32,1 3 16,0-2 32,-1 3 0,1-2 0,0 1 0,-1-1 32,1 4-32,3-3-16,-3 1 16,3 1 0,0 1 0,-3-2 0,3 2 0,0-1 0,-4-2 0,4-1 0,-3 2 0,1 2 0,2 0 16,-1 3 32,1 0-32,0-3 0,0 1-32,0 1 16,0-3-32,0 2 32,0 0 0,0 1 16,-3 1-16,3 0 16,0 0 48,0 0-32,0 0 0,0 0-32,0 0 0,0 0 0,0 0 0,0-2 0,0 2 0,0 0-16,0 0-32,0 0 0,0 0 48,0 0 0,0 0-16,0 0-32,0 0-256,0 0-368,0 0-401,0 3-784,9 3-1200,-2 3-1329,2 1-5203</inkml:trace>
  <inkml:trace contextRef="#ctx0" brushRef="#br1" timeOffset="-51370.79">3023 12069 12326,'0'0'2401,"0"0"-1201,0 0-944,0 0 273,0 0 207,0 0 513,-10-20 31,3 10-319,1-1 175,-3 1-320,2-1-303,1 3-113,-1 0-112,4 1-144,-1-1-80,-1 2-48,2-1 0,-1-3-16,1 4 0,2 1 0,-2-2 48,-1 3 80,1-2-32,1 1-48,-2-3-32,1 1-16,0 1 0,0 0 0,-1 0 16,2 2 0,1-1-16,-2-1 0,0 3 80,2-1 208,-1 1 81,1-1-1,-1 1-144,1-1-160,-1 0-64,0 1 0,2-1 0,-2 3 32,2 1-32,0 0 16,0-2-16,-3-1 0,0-2 64,-1-2 16,3 3 48,-4 1 32,5 1 32,0 2 16,0 0 0,0 0-79,0 0-113,0 0-16,0 0-81,0 0-223,0 0-272,0 0-384,0 0-609,0 0-2609,-7 0-11973</inkml:trace>
  <inkml:trace contextRef="#ctx0" brushRef="#br2" timeOffset="-103103.97">2764 11671 5154,'0'0'10213,"0"0"-8276,0 0-256,0 0-449,0 0 225,0 0-96,0 0-225,0 0-240,0 10-143,0-10-145,0 0-192,0 0-144,0 0-79,0 1-1,0-1-32,0 0-48,1 3-96,8 1-16,7-1 0,4 0 0,2-2 0,-2 0 16,2 1-16,0 1 16,1-2 0,-1 3-16,-1-3 0,0 2 0,-4-1 0,-4-1 0,-3 1 0,-3-2 0,-4 1 0,2-1 0,-1 1 16,0 1-16,2-1 0,1 2 0,2-3 0,-2 2 0,2-2 0,-2 2 16,0-1-16,2 1 0,1 1 0,0-2 0,2 2-16,-2 0 16,1-3 0,-2 1 0,0-1 0,-5 0 0,-1 0 0,-3 0 16,0 0-16,0 0 16,0 0 0,0 0 16,0 0 0,0 0-32,0 0 16,0 0 0,0 0-16,0 0 0,0 0 0,0 0 0,0 0 0,0 0 16,0 0-16,0 0 16,0 0-16,0 0 0,0 0 0,0 0 16,0 0 0,0 0-16,0 0 0,0 0-16,0 0 0,0 0-16,0-3-16,0-5-16,-3-6 32,-4-6 32,1 1 32,0-1-16,2-1 0,-2 2-16,3-4 0,-2-4 0,2-4 0,-2-3 32,-2 2-32,0 1 0,4 4 16,-3 1 96,2 4-16,2 2 32,-1 4 32,1 2 16,0 2-96,1 1-64,1 3 0,0 1-16,0 3 16,0 3-16,0-1-16,0 2 16,0 0 0,0 0 0,0 0-16,0 0-144,0 0-336,0 0-849,0 0-1440,-6 0-5091</inkml:trace>
  <inkml:trace contextRef="#ctx0" brushRef="#br1" timeOffset="-73540.48">3968 140 15783,'0'0'4882,"0"0"-2240,0 0-1426,0 0-527,0 0-289,0 0-192,0 0-160,10 8-48,-3-6 0,2 2 48,-3 2 96,1-1 144,-1 1 288,1-2-31,0 2-145,1 4 32,0-2-192,4 5-80,0-2-48,3 4-64,0 2 16,2 3-16,-1 0 80,-2 0 0,-2 0 80,1-5 1,-4 0-97,-3-5 0,1 0-96,-3-2 16,0-1-16,-2-3-16,1 2 16,1-2-16,-1 1 0,0 0 16,0 1 0,3 1 48,-2 1 16,3 2 48,-1-1-48,-3 0-48,1-2-32,-2 0 16,5 2-16,-4-2 16,4 2-16,-4-1 16,1-4-16,-2 1 32,-1-4-32,-1 1 0,0 0 0,0-1 0,0 1 16,2 1 0,-2 0 0,0 1-16,1 2 16,1 0 16,0 0-32,0 0 0,-1-3 0,1 2 0,-1-2 0,1 0 0,-1-1 0,-1 2 16,0-3 0,0 1 0,0 1-16,0-3 32,0 1-32,0 1 16,0-2-16,0 1 32,0-1-32,0 0 0,0 0 16,0 0-16,3 0 0,-3 0 0,0 0 0,0 0 0,0 3 0,0-2 0,0 3 0,0-1 0,1-3 0,-1 2 0,0-2 0,0 0 16,0 0 0,0 0-16,0 0 0,0 0 0,0 0-32,0 0 32,0 0-16,0 0 16,0 0 0,0 0 0,0 0-16,0 0 0,0 0 16,0 0 0,0 0 0,0 0 0,0 0 0,0 0 0,0 0 0,0 0 0,0 0-16,0 0 0,0 0 0,0 0 0,0 0-16,0 0 32,0 0-32,0 0 16,0 0 16,0 0 0,0 0 0,0 0 0,0 0 0,0 0 0,0 0 0,0 0 0,0 0-16,0 0 0,0 0 16,0 0 0,0 0 0,0 0 0,0 0 0,0 0 16,0 0 0,0 0-16,0 0 0,0 0 0,0 0 0,0 0 0,0 0 16,0 0-16,0 0 16,0 0 0,0 0 16,0 0 16,0 0-32,0 0-16,0 0 16,0 0 0,0 0-16,0 0 0,0 0 0,0 0 0,0 0 16,0 0-16,0 0 32,0 0-32,0 0 0,0 0 0,0 0 0,0 0 16,0 0-16,0 0 0,0 0 16,0 0 16,0 0-16,0 0 0,0 0-16,0 0 16,0 0-16,0 0 0,0 0 0,0 0 0,0 0 0,0 0 0,0 0 16,0 0-16,0 0 0,0 0-16,0 0 16,0 0 0,0 0 0,0 0 16,0 0-16,0 0 0,0 0 0,0 0-16,0 0 0,0 0-64,0 0-32,0 0-96,0 0-32,0 0-96,0 0-193,0 0-271,0 0-593,0-5-832,0-6-3041</inkml:trace>
  <inkml:trace contextRef="#ctx0" brushRef="#br1" timeOffset="-49890">3454 12662 6067,'0'0'6051,"0"0"-3042,0 0-992,0 0-769,0 0-367,0 0-241,0 26-240,0-23 49,0 0 255,0 0-32,0-2-128,0 2-127,0 0 63,0 0-16,0 2-272,0 2-112,0 2 16,0 1-32,6 0-64,0-1 48,-2 0-16,1-3 48,-2-1-16,-3-1 48,0-4 64,0 0 161,0 0-1,0 0-96,0 0-16,0 1-96,-3 4-112,-6 1 16,-3 0 96,1 2 64,-2-2-64,-6-2 32,3 2-112,-10-4 112,3-1-112,-6 1 32,3-2-32,-3 0 17,7 0 15,2 2 128,5-1 96,1 2-112,-2-3-176,3 1 80,-4 1 0,-5-1-48,2 2 32,-8-3 64,-5 0-80,-3 0-48,-4 0 32,-3 0-16,1 0 32,2 0-16,1 0 16,1 0-16,2-1 80,1-2 144,-1 0-95,-2-1-33,-1-3 16,-10 0 64,0-2-112,-2-2-32,2 4-16,9-1 64,0 2-80,3 2 48,2-6 0,2 5-32,2-1 0,-5-1 16,-6-1 0,-4-3 0,-5-1-80,-1 0 32,3 0-32,14 3 16,6-2-16,9 5 16,4 2-16,3-2 32,-1 1-16,-1-1 32,-2 2-32,-3-4 0,-5-1-16,2 0 0,-2-1 0,5 0-16,1 0 16,2 1-16,2 1 0,5 4 16,0-1 0,7 4 0,0-1 0,-1 2-32,4 0 32,0 0-16,0 0-16,0 0-48,0 0-128,0 0-112,0 0-288,0 0-545,0-1-1424,0-1-1841,-3 2-10325</inkml:trace>
  <inkml:trace contextRef="#ctx0" brushRef="#br2" timeOffset="-86249.74">9541 637 11221,'0'0'6483,"0"0"-2337,0 0-2241,0 0-721,0 0-95,0 0-97,-38-13-111,28 8-257,-1 1 0,-4 3-159,-1 1-49,-1 0-32,-5 0-64,-2 0-48,-1 1-128,-7 8-48,6 2-48,-5 0-48,4 1-48,2 1 32,2 0 0,-1 2 16,5 2 0,-3-1 0,6 2 0,0 2 0,-1 1-16,7 1-16,0 4 0,4 1 16,0 0-32,2 2 32,1 1 0,0 0 32,2 3-16,-4-3 48,1-3-16,4-4 48,0 0-48,0-4 64,0 1-48,0-2-32,0-3-16,0 0 16,0 0-16,4-3 0,4 1-16,-1-1 16,0-1 0,-1 1 0,2-1 0,1 0 0,3 0 32,-1 0-32,2-2 16,-1-2 16,7 1-32,2-2 0,3-2 16,4-1-16,0-3 64,-1 0 0,1 0-15,-5 0-17,-3 0 48,-4 0-48,0-1-16,-4-2-16,-1-3-96,-2-2-129,-2-5-367,2-8-544,1-8-1057,-7-1-2049,-3 7-14999</inkml:trace>
  <inkml:trace contextRef="#ctx0" brushRef="#br2" timeOffset="-84990.84">9719 1015 11269,'0'0'4562,"0"0"-2753,0 0-160,0 0-369,0 0 209,0 0-224,-75 0-321,63 0-176,0 2 17,2 4-193,0 1-80,-1 3-272,2-3 1,-1 4-177,0 0-32,2 0-32,0 1 0,-1-2 32,2-1 0,2 2 0,1-2 64,-2 0-16,2 2 0,0-1-48,-1-1-32,1 0 0,3 2-32,1-1 16,0-1 0,0 3 0,0 1 0,0-2-16,1 3 0,9 0 32,3-3 32,0 2-32,3-1 16,3-2-16,1 0-16,0-5 16,2 1-16,-2-3 0,2-3 16,0 0-32,-1 0 0,0 0 32,-1-1-16,-4-7 16,4-4 0,0 2-16,-3-4 0,0 2 16,-4 2 0,-3-1-16,0 2-32,-3 2 0,-4-1 48,3 1-16,-5-1-16,2 0 0,0-1 0,1-1 32,-1-1-32,-3 1 16,0-1 16,0 2-16,0 0-17,0 2 1,0-1-32,0 2-16,0 0-16,-1 0 16,-6 0 32,1 0 32,-4 0 0,1 0-32,0 1 32,1 2 32,-2 0 0,-2 2 0,-1 0-16,1 1 0,-1-2-16,-1 1-16,1-1-32,4 0-16,5 2 16,1 0 48,0 0 16,3 0 0,0 0 48,-1 0 32,1 0-64,0 0-16,0 0-16,0 0-32,0-1-16,0-1-64,0 2-112,0-3 128,0 0 48,5-2 32,7-5 0,4 3 32,3-1-16,1 2 0,5-1 16,2 0-16,-1 4-48,2 1-48,-4 2 0,-5 0-32,1 0 48,-5 0 80,-4 0 0,1 0 0,-3 0 16,2 5 0,-1 3 0,-1 0 0,4-1 0,-4 2 0,-1 0 0,1 0 0,-3 2 16,3-1-16,-2-1 32,-1 3 16,1-1-16,-3 1 16,3 2-16,-2-1 48,2 2-48,-1-1-32,-3 1 16,0 1 16,-2 1-16,-1 0 48,2-1-32,-2-1 16,0-1 48,0-1 16,0-1 128,0 0 64,0-3 16,0 1-128,0-5-112,0 0-64,0-4-16,0 1 0,0-2-16,0 0-16,0 0-80,0 0 48,0 0 64,0 0 0,0 0 0,0 0-32,0 0 0,0 0-16,0 0-64,0-3 0,0 1 80,0 2 32,0 0 0,0 0 16,0 0 16,0 0 48,0 0 16,0 0-16,0 0-16,0 0-64,0 0-32,0 0 16,0 0-32,0-1 0,0-2 16,0-4-16,0-3-32,0-3-48,0-4-64,0-1 0,0 0-32,0-1-16,0 1 96,0 1 80,0 2 0,2 1-32,1 4 64,0 2-48,0 1-16,3 1 47,-2-2 49,2 1-48,1-1 48,-1-1 0,0 2 16,-2-1 0,3 2 0,-2 0-16,0-2 0,1 4 0,0-2 17,-2 2-17,2-1-17,0 2 17,1 0 0,-2 3-16,0-2 0,1 2 0,1 0 0,-1 0-16,0 0 32,-2 0 0,1 0 0,-1 0 16,0 0 32,-1 0 33,-1 0-49,-1 0 0,3 0 0,-2 0 0,1 3 16,-2 0 16,3 2 48,-1 0 16,0-1 48,3 2 112,-1 0-64,-1 0-128,-1 0-96,0 0 16,0 2 0,1-3 16,-3 2 0,2 2 16,1-2 64,1 4 48,2 1 16,-1 0 0,1 1 49,-1 1 31,0-2-96,-2 1-48,2-2 16,-3-1 16,1 1-80,-3-1 16,2 1 32,0 1 48,-1-1-32,-2-3 16,2 1-96,-2-4-32,2 0 16,-2-2-32,0-2 16,0-1 16,0 2-16,0 1 0,0 1-16,0 4-16,0 0 16,0-1 16,3-1-16,0-1 0,-3-4 0,3-1 16,-3 0-16,1 0 0,-1 0 0,2 0-16,-2 0-16,0 0-16,1 0 16,1 2-16,-2-2 32,1 1-16,-1 0 32,0-1 16,0 0 0,0 0 16,0 0-16,0 0 0,0 0-16,0 0 16,0 0 0,0 0 16,0 0-16,0 0 0,0 0 0,0 0-16,0 0 0,0 0 0,0 0-16,0 0-16,0 0 0,0 0 0,0 0 32,0 0-16,0 0 16,0 0 0,0 0 0,3 0-16,-2 0 0,2 0-32,2 0 16,0 0 16,2 0 0,1 0 0,4 0 0,-2 0 16,4 0 0,-1 0 16,0-4 0,3-2-16,-3 0 0,2-1 16,2-3-16,-1 0 0,1-4 0,-1-1 0,1 0 0,-2-3 0,1 0 16,-2 0-16,4-1 0,-4 1 0,3-4 16,-2 0-16,1-4 0,-3-1 0,-2 0-16,0 0 16,-3 0 0,0 0 0,-3 0 0,1-2 0,-2-1 0,-1 0 0,-1 3-16,-2-1 0,1 2-48,-1 0 32,0 3-48,0 3 80,0-1-16,0 3 16,-3-3-48,-4 2-16,0 1-48,-2 0 16,1 1 16,-1 4 0,1 1 16,0 1 48,-2 2 16,0-1 0,-2 0-16,2 0 0,-2-1 0,1 1-48,1 2-32,-2 1 32,0 2 32,2 1-16,-1 1-32,-2 0-16,4 0 16,-1 2-81,0 1 65,0 0 32,1 0 0,2 0-32,2 0 48,-2 5-16,1 3-80,1 1 48,-1 3 32,0 0 32,-1 3-16,5 2 48,1 1 0,1 1 48,0 1 0,0 2 64,0 1 16,0-2-32,1-2 48,7 1-64,-4 0-32,3-1 0,0 2 49,-2 0-1,-1-1 32,2-1-96,-2 1 0,0 0-32,-2-1 32,1 1-16,1-1 16,-1 1 80,0 1-48,0 2 48,0-2 48,-2 1-96,1-1-16,-1 2 0,-1-2-48,2-3 16,-1 1-16,-1 1 16,3 0 0,-3-2 16,0 3 16,0-2-48,0 1 0,0 3 0,0-1 0,0-1 0,0 2 16,0-2-32,0 0 16,0 1 0,0 3 0,0 0 0,0 1-16,1 0-16,1-2 16,1 1 16,1 1 16,-3-1-16,1-1 0,-1 0 0,2 2 0,1 0 0,1-4 0,2-1 0,-2-3 0,2-1 0,-1 0-32,1-6 16,1 1 0,-3-1-32,7-4 32,-4 1 0,1 0-16,1-4 16,-2 2 16,-1-4-80,0-1-96,0-1-32,-1 0-64,4 0 111,1-1 65,1-10 48,2-4 48,-1 0 0,0-5-48,5-1 16,-4 2 0,-2-2-16,0 1 32,-4 0 0,-1 1 0,-4-2 0,-3 0-32,0-1-64,0-1-48,0 0-144,0-1 0,0 0-32,-7 2 80,0 1 112,-2 1 112,2 0 16,-2 2 16,3 0 0,1 3 0,0 0 0,0 6 0,2-2 0,-2 4 0,-1 1 0,2 0 0,-3 1-48,-2 0-129,-1 0-111,2-1 16,2 1 192,-2 3 80,4-3 32,-3 1 32,2 2-64,1-1 32,0 3 16,-2 0-48,3 0 0,-1 0-16,0 0-96,2 0 32,-1 0 48,3 0 32,0 0 160,0 0 0,0 0-16,0 0 0,0 0-112,0 0-16,6 0-16,7 3 32,0-2 16,3 2 0,3-1 49,1-1-17,-1-1 48,1 0 32,-3 0-16,2 0-64,-2-6-48,-2-3-16,-2-3 16,0 0 0,0-3-16,-4 0 32,0-2-32,-2 2 16,-3 4-32,2-3 0,-2 3-32,0 1 32,1-1-16,0 1 0,-2-1 0,2 1-64,-1-3 64,-1 1 16,0-1-48,-1 1 16,0 0 32,-2 3-48,2 0-32,-2 0 32,0 3 48,0-2 0,0 2 0,0 3 0,0 0 16,0 2 32,0 1-32,0 0 0,0 0 64,0 0 0,0 0 0,0 0 96,0 0 48,0 0-96,0 0-48,0 3 16,0 4 32,0 8-64,0 0-48,0 5 0,0 1-16,0 0 16,1 1 48,2-1 64,6 2 48,1-2 65,-2-1-129,3-4-16,0 1-80,1-5 16,-1-2-32,4-2 0,-3-3-32,2-3-48,2 0-257,4-2-191,2 0-272,0-2-369,-2-17-944,-7-6-2113,-4-4-5874</inkml:trace>
  <inkml:trace contextRef="#ctx0" brushRef="#br2" timeOffset="-80360.86">11192 753 23643,'0'0'2753,"0"0"-1376,0 0-1377,0 0-384,0 0-1377,0 0-3250</inkml:trace>
  <inkml:trace contextRef="#ctx0" brushRef="#br2" timeOffset="-79930.97">11577 910 14999,'0'0'3810,"0"0"-257,0 0-2192,0 0-385,0 0-111,0 0-257,-58 9-224,47-2-64,-3 2-48,0 5-63,-2 1 15,3 2-80,3 4-64,0 1-32,5 2-48,0 2-16,3 1-16,2-3-16,0 0-96,0-1 32,0-4 32,0-1 64,7-4 16,1-1 32,0 0-16,3-5-16,0 2-32,5-6-64,0-1-81,3-3-63,-1 0 144,0 0-64,1-9 0,-2-6-80,-2-3-80,-4-1-80,-1 1 16,-1 1 127,-3 2 97,-1-1 96,-3 2 48,4-4-272,-5 1-240,-1-2-80,0-1-129,0 2-143,0 1-33,0 3 561,-4 4 352,-1 1 465,0 2 79,2 1 112,0-1-320,0 3-176,-1 1-80,1 2 160,1 1-31,-2 0-81,3 0-48,1 0 128,-2 0 176,1 0 48,1 0-96,-2 0-48,2 10-31,0 4-209,0 4-32,0 4 48,9 4-16,2 1 0,2 4 0,2 2 48,1 4 144,0 2-80,1 4 0,3 3 0,2 2-32,0 0-48,1 0-48,2 2-16,-4-2-16,0-1 0,-3-2 0,1-2 192,-6-2 208,-1-2-127,-5-1-17,-4-4 16,-2-2-128,-1-8-80,0-4 160,0-6 16,-7-4-16,0-2 80,-6-4 16,-3-3-111,-3-1-145,-4 0-64,0 0-16,0-9-16,1-3-80,2-3-17,4 3 17,1 0-48,2-2 16,2 4 80,0-2 0,1 3-16,2 1 64,-1 3 16,2-5 0,-2 2-32,-1-5-16,0 0-80,1-3-176,-2-1-64,1 0-16,1 2 143,3 2 177,2-1 32,2 0 16,2-1 16,0-1 16,0-4 0,0 1 0,0-1 16,10-3 32,2 2-48,1 2-16,1-2 17,1 3 31,4 3 32,-3-2 64,1 2 80,3 0-64,0-2 16,4 2-96,0 0-32,0 2 0,1-4 48,-1-1-48,-1-1 0,-1-2 80,-2-2 64,-3 4 80,-2-1 48,-2 1-79,-5 2 95,1 2-80,-3 4-144,-2 4-80,-1 4-32,-3 1-112,0-1-576,0-1-881,0-5-2337,0 0-15831</inkml:trace>
  <inkml:trace contextRef="#ctx0" brushRef="#br2" timeOffset="-87960.61">7892 1133 7828,'0'0'8628,"0"0"-4178,0 0-1857,0 0-800,0 0-273,0 0-383,0 0-337,0 0-224,-2 0-63,2 0 15,0 0 16,0 0 48,0 0 17,0 0-17,0 0-528,0 0-64,0 0 0,0 0 0,0 0 0,0 0 0,0 0 0,0 0 0,0 0 0,2 0 0,0 0 0,-1 0 0,-1 0 0,2 0 0,1 0 0,4 0 0,5 0 0,3 0 0,3 0 0,4-4 0,-2 1 0,3 0 0,0-1 0,2 1 0,-2 0 0,0 1 0,-3 2 0,-1 0 0,-6 0 0,-1-1 0,-4 1 0,1 0 0,-3-2 0,3 2 0,-1 0 0,-2 0 0,3 0 0,1 0 0,-3 0 0,5 0 0,-1 0 0,2 0 0,-1-1 0,4-1 0,-3 2 0,0-1 0,-3-1 0,3 1 0,-3 0 0,-3 1 0,2 0 0,-3-2 0,-2 2 0,-1 0 0,0 0 0,-1 0 0,0 0 0,-2 0 0,0 0 0,0 0 0,0 0 0,0 0 0,0 0 0,0 0 0,0 0 0,0 0 0,0 0 0,0 0 0,0 0 0,0 0 0,0 0 0,0 0 0,0 0 0,0 0 0,0 0 0,2 0 0,-2 0 0,0 0 0,0 0 0,0 0 0,1 0 0,2 0 0,1 0 0,-2 0 0,-2 0 0,0 0 0,0 0 0,0 0 0,0 0 0,0 0 0,-2 0 0,-10-11-1841,-2-7-2705,4-4-14038</inkml:trace>
  <inkml:trace contextRef="#ctx0" brushRef="#br0" timeOffset="27069.59">6619 10355 19689,'0'0'4418,"0"0"-2337,0 0-384,0 0-257,0 0-303,0 0-337,0 0-319,6 10-177,8-10-80,9 0-48,9-15 80,10-4-192,2-7-64,-1-1 0,-4 0 0,0-1 0,-4 2 0,-6 3 0,0 5 0,-9 3 0,-1 5 0,-9 2-80,-3 5-48,-4 3 48,-3 0 64,0 0 16,0 0 32,0 0 96,0 14 16,0 11-144,0 11 0,-4 13 0,-3 5 0,-3 4 0,0 4 0,2 0 0,4-4 0,4-2 0,0-8 0,0-10 0,0-11 0,0-7 0,0-7 0,0-5 0,0-2 0,0-2 0,0-2 0,0-2 0,0 0 0,0 0 0,0-5-2961,0-15-3971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5T08:41:41.161"/>
    </inkml:context>
    <inkml:brush xml:id="br0">
      <inkml:brushProperty name="width" value="0.1" units="cm"/>
      <inkml:brushProperty name="height" value="0.1" units="cm"/>
      <inkml:brushProperty name="color" value="#57D200"/>
    </inkml:brush>
    <inkml:brush xml:id="br1">
      <inkml:brushProperty name="width" value="0.1" units="cm"/>
      <inkml:brushProperty name="height" value="0.1" units="cm"/>
      <inkml:brushProperty name="color" value="#00CCFF"/>
    </inkml:brush>
    <inkml:brush xml:id="br2">
      <inkml:brushProperty name="width" value="0.1" units="cm"/>
      <inkml:brushProperty name="height" value="0.1" units="cm"/>
      <inkml:brushProperty name="color" value="#FFA6CC"/>
    </inkml:brush>
  </inkml:definitions>
  <inkml:trace contextRef="#ctx0" brushRef="#br0">4230 1 6739,'0'0'3538,"0"0"-225,0 0-1088,0 0-720,0 0-321,0 0-287,0 0-177,0 0-192,0 0-127,0 0-65,0 0-96,0 0 16,0 0-16,0 0 32,0 0-32,0 1 0,0-1 17,0 0-65,0 2-16,0-2-64,0 0 0,0 0-32,0 0-16,0 1-48,0 0 32,0 4-16,0 4 32,0 3 0,0 2 144,7 1-80,5-1-16,-2 2-32,3-1 64,-4-1-16,2-1-80,-2 2 32,3-2 0,-2-2-15,-2 1 63,1 0-48,-2 1 0,-1 1 32,6 3 48,-4-2 64,1-1-112,1-1-16,-4-1-32,1-1-32,3-1 0,-3-2 0,-2-1-32,-1-1 0,0 2 32,-1-1 16,0 1 112,3 2 32,-3 1-112,1 2 32,2 1 96,0-2-15,0 0-81,-2-3-64,0 0-16,-1-1 16,1 1 16,-1 0 96,-1 0 0,-1 3 48,1 1 0,5 2 0,-4 1-64,4-1-16,-4-2-48,0 2-32,0-1 0,0 1-16,-2-2 0,1 1 0,-2-4 96,0-1 32,0 0 1,0 2-17,0 1 16,0-2-32,0 3-64,0-1 16,0 0-64,0 0-16,2-1 0,-2 0 32,0-2-32,0 2 0,2-2 16,-2 0-16,0 1 96,0 3-16,0 2 16,1 0 0,-1-2 0,0 2 0,0-4 0,0-1-16,0-1 0,0 0-64,0 2 0,0-2 0,0 0 0,0-3 0,0 0-16,0-2 32,0 1-16,-1 0 32,-5 0 0,3 2 0,-1-1-48,-3 1 48,-2 1-16,-1 2-32,0 3 0,-3 0 16,1 0-16,2 0 0,3-3-16,1-1 16,0-3 16,3 0-16,0 0 0,-1-3-16,3-1 32,-1-1-32,1-1 32,-2 1-16,-3 2 0,3 0 0,-1 1 0,1 0 0,-4-1 0,4 1-16,0-2 16,1 1 0,2-1 0,-1-1-32,-2 1 32,2 1 0,-2 0-16,0 1 16,-1 1 0,2-4 0,1 2 0,-1-1 0,2-1-16,-4 2 0,4 0 0,0 0 0,0 3 0,-3 2 0,3-1 0,0 4 0,0-2 0,0 0 16,0 0 0,0 0-32,0-2 32,0 1-16,0-3 0,0 0-48,0 0 64,3 3-32,4-1 16,-1 1 16,-2 2 0,2-1 0,0 0 0,1 2 0,-1-4 0,1 1 0,-1-2 0,-3 0 0,1 0 0,0 2 16,-1-1-16,0-1 0,3 3 16,-2 0-16,2 0 32,-3 1-16,4-2 0,-4 0-16,0-1 0,0-1 0,0 0 16,-2 0 0,2 2-16,0 1 16,3 0-16,1 3 16,-3-2 0,-1 1-16,-1-1 0,2-1 0,-1 1 16,0-2-16,1 3 0,-1 0 16,0-1 0,0 1-16,0 1 16,0 0 32,0 0-16,2-2 0,-3 1 16,1-2-16,-2 0 16,2-1-16,-2 0-16,1 3 16,1 1-16,1 0 32,-1 2 1,0-1-1,-1 1-48,0-2 32,0 0-32,-2-2 0,1-1 0,1 2-16,-1-2 16,1 1 16,-2 1 0,0-1-16,0 4 0,0 0 0,0 1 16,0 0 32,0-1 32,0-6 0,-2 2-48,1-5-32,-2 5 32,-3-2-16,3 2 16,-4-1-32,4-1 0,0 5 0,-3 0 0,0 2 0,1-4 48,0 1-48,-2-2 48,4-4-48,-1 1 48,1-6-32,0 0 16,3 1-32,-4-2 32,2 3-16,-1 3 32,-4-1-48,0 2 0,-2 1 16,-1-1-16,0 0 0,1 1 0,2-3 16,3-1-16,1-1 16,-3 0 0,2 2-16,-2-1 0,0 2 0,-3 2 0,-1-1 0,-1 1 0,-1-2 0,2-2 0,7-2-32,-1-1 16,4-1-32,0 0 16,0 0 0,-2 2 32,2-1 0,0 1 16,0-1-16,-1 3 0,-2-1 0,0 1-16,2-4 16,-2 3-16,3 0 0,-2-3 16,2 3-16,0-3 0,0 2-16,0 1 0,0 2-32,0 3 16,0 3 0,0-1 48,0-1-16,0 0 0,0 0 16,0 3-16,0-1 16,0 0 0,0 0 0,0-1 0,0-2 0,0 2 16,0-2-16,3-2 0,0 2 0,0-2 0,-3 0 0,1 2 0,1 2 0,2 2 0,0 2 0,1 1 32,-2-3-16,-3 1 32,6-2 16,-3-1-32,1 1 0,-1-1-16,0-1 16,1 1-16,0-5-16,-2 3 0,-1 1 0,-1-1 16,0-1 0,0 4 0,2-2-16,-2 3 32,2 0-16,-2 0 16,2 1-32,-2-1 16,0 5-16,1 0 16,-1-4 0,2-1-16,-2-4 16,0-2-16,1-1 0,1 0 0,-2 1 0,0 2 0,0 3 0,0-1 0,0 3 0,0-1 16,0 2-16,0-3 16,0-1-16,0-1-16,0 0 16,0 3-16,0 3 16,0 3 16,0 5-16,0 4 0,0-1 32,-5-5 16,2-3 16,-1-8-48,3 1-16,-1-4 0,1 1 0,1-2 0,-2 0 0,2 0 16,-1 3-16,-2 0 0,-1 4 32,-2 4 0,0 0 0,-4-2-32,7-3 0,-4 0 0,4-5 0,-1 1 0,2-2 0,1 1 0,-2 3 0,-3 1 0,2 4 0,-5 1 0,2 0 0,2 1 0,-2-3 0,1 0 0,1-5 0,3-3 0,1 0 0,-2 2 0,-1 2 0,-5 4 0,3-1 0,0 5 0,-1-1 0,-2 1 0,1-1 0,-1-5 0,3 1 0,-1-4 0,4 0 0,-3-1 0,3 1 0,0-1 0,-1-3 0,1 1 0,2-1 0,1-4 0,0 1 0,0-2 0,0 0 0,0 0 0,0 0 0,0 0 0,0 0 0,-2 5 0,-2 2 0,-2 4 0,-1 2 0,0 0 0,1 1 0,2-3 0,-1-1 0,2-2 0,-1 0 0,3-3 0,-1 1 0,2 1 0,-1-2 0,-1 3 0,1 0 0,-2 0 0,2 0 0,-1-1 0,1 1 0,1 0 0,-2-1 0,2-1 0,0 2 0,0-1 0,0 1 0,0 3 0,0 0 0,0 3 0,2-2 0,1-1 0,1-3 0,-3 0 0,1-3 0,-1-1 0,-1-1 0,2 0 0,-1 2 0,2 1 0,-2 1 0,2 1 0,0 0 0,1 2 0,-1-1 0,-1 1 0,-1 1 0,1-4 0,-2 2 0,4-3 0,-4 1 0,3 1 0,4 2 0,-4-2 0,2 2 0,-1-2 0,-1 3 0,-2 1 0,3 2 0,-1-1 0,0-1 0,0 0 0,1-4 0,-2 1 0,1 0 0,1 2 0,-1-1 0,2 1 0,0-1 0,-2-1 0,0-2 0,0 3 0,0-3 0,0 1 0,-2 1 0,3 0 0,1 0 0,-2 3 0,1-2 0,-1 1 0,4 1 0,-4-1 0,3 2 0,-3-4 0,1 1 0,0-2 0,-2-1 0,-1 1 0,1-2 0,-1 1 0,2-2 0,0 3 0,-2-1 0,1 2 0,-2 0 0,3 1 0,1 0 0,-4-1 0,0-2 0,0-2 0,0 0 0,3 1 0,-3-1 0,0 3 0,0 1 0,3 3 0,-1 3 0,-2 0 0,2 0 0,-2 0 0,2-3 0,1 0 0,-2-1 0,2-2 0,0-2 0,-2 3 0,2-3 0,-1 1 0,-1-1 0,2 1 0,-3-2 0,1-1 0,1 2 0,-1-1 0,-1-2 0,0 2 0,0-1 0,0 1 0,2 1 0,-1 3 0,3 1 0,-2 1 0,-2-1 0,3-1 0,-3-2 0,0 0 0,3 0 0,-3 2 0,4-2 0,-4 3 0,3-1 0,-1 3 0,-1-1 0,2 0 0,-2 0 0,1 0 0,-1 0 0,-1-1 0,0-3 0,2 0 0,-2-2 0,0 1 0,0 1 0,0 1 0,1 2 0,-1-4 0,0-1 0,0-1 0,0-2 0,0 1 0,0-1 0,0 0 0,0-2 0,0 3 0,0-1 0,0 3 0,0 1 0,0 4 0,-1 1 0,-4-2 0,1 1 0,0-3 0,-2-1 0,0 1 0,4-2 0,-2-2 0,3 1 0,-2-1 0,1-1 0,-2 3 0,3-1 0,-4 1 0,1 0 0,0 0 0,-1 0 0,1 0 0,-2-2 0,2-1 0,4-1 0,-3-1 0,3-1 0,0 0 0,-2 2 0,1-2 0,-2 2 0,2-1 0,-2 0 0,-2 2 0,-2 3 0,0 1 0,-3-2 0,4 4 0,-3-2 0,-1 0 0,3-1 0,0 0 0,1 0 0,0-3 0,2 2 0,4-4 0,-5 2 0,1 0 0,0 0 0,-1 1 0,-2 1 0,-1 1 0,-1 0 0,-1 2 0,2-1 0,-2 2 0,0-2 0,2-2 0,3-2 0,1-1 0,1-1 0,3-1 0,-3 0 0,3 2 0,-3-2 0,2 1 0,-2 1 0,0 0 0,-1-1 0,-1 1 0,4-1 0,-3-1 0,2 1 0,1-1 0,-1 2 0,2-1 0,0 1 0,0-2 0,0 0 0,0 0 0,0 0 0,-1 0 0,-1 0 0,0 1 0,-3 1 0,2-1 0,-1 1 0,4 0 0,-3-1 0,1-1 0,1 2 0,-1-1 0,0-1 0,0 2 0,-1-1 0,3-1 0,-1 0 0,1 0 0,0 1 0,0-1 0,0 0 0,0 0 0,0 0 0,0 0 0,0 2 0,0-2 0,0 1 0,0-1 0,0 2 0,0 1 0,0-2 0,0-1 0,0 0 0,0 0 0,0 0 0,0 0 0,0 0 0,0 0 0,0 0 0,0 0 0,0 0 0,0 0 0,0 0 0,-2 0 0,2 0 0,0 0 0,0 0 0,0 0 0,0 0 0,0 0 0,0 0 0,0 0 0,0 0 0,0 0 0,0 0 0,0 0 0,0 0 0,0 0 0,0 0 0,0 0 0,0 0 0,0 0 0,0 0 0,0 0 0,0 0 0,-4 0 0,3 0 0,-5 5 0,-1 2 0,-2 3 0,0 0 0,5-2 0,-2-4 0,5 1 0,-1-4 0,-1 3 0,-1 3 0,1 0 0,-5 4 0,0 2 0,-1 2 0,-2 3 0,-1 1 0,1 0 0,-2-2 0,8-7 0,-2-1 0,4-3 0,-1 2 0,-2-1 0,2 2 0,-2 0 0,0 0 0,-1 2 0,-2 1 0,1 1 0,-2 4 0,-2 0 0,2-2 0,2 0 0,1 0 0,3-2 0,0 3 0,1-2 0,1 0 0,1-2 0,-2 2 0,2-3 0,-1 6 0,-1 3 0,-1-1 0,1 2 0,3-4 0,-3 0 0,0-2 0,3-1 0,0 0 0,-3-2 0,3-2 0,0 1 0,0-2 0,0 2 0,0 4 0,0 3 0,0 3 0,0 0 0,0-1 0,0-4 0,0-4 0,0-3 0,0-3 0,0 0 0,0 0 0,0 2 0,0-1 0,0 1 0,3 1 0,-3 0 0,3-2 0,-3-2 0,0 1 0,0-1 0,3-3 0,-3 3 0,0 0 0,0 1 0,0-2 0,0 4 0,0 1 0,0-1 0,3 2 0,-3-2 0,0-1 0,0-3 0,0-2 0,4-2 0,-4 0 0,0 0 0,0 0 0,0 0 0,0 0 0,0 0 0,0 0 0,0 0 0,0 0 0,0 0 0,0 0 0,0 0 0,0 0 0,0 0 0,0 0 0,0 0 0,0 0 0,0 0 0,0 0 0,0 0 0,0 0 0,0 1 0,0-1 0,0 0 0,0 0 0,0 2 0,0-2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0 0,-2 0 0,0 0 0,0 0 0,0 0 0,0 0 0,0 0 0,0 0 0,0 0 0,0 0 0,1 0 0,-1 1 0,3 2 0,1 2 0,-2 0 0,2-1 0,0 0 0,-1-1 0,0 2 0,3 0 0,0 2 0,4-1 0,-1 1 0,1 2 0,0 1 0,0-2 0,2 2 0,-2-5 0,-2 2 0,-3-3 0,0-1 0,0 0 0,-2 1 0,1 1 0,6 3 0,0 1 0,2 1 0,-1 2 0,1-1 0,-2 0 0,0-3 0,-1 3 0,-2-5 0,-1 1 0,0 1 0,3-1 0,-2 1 0,1 1 0,0 0 0,2 0 0,0 3 0,2-1 0,-2 1 0,0-2 0,-3 0 0,0-3 0,1-1 0,-3 0 0,0 1 0,0-2 0,0 1 0,0 0 0,1 1 0,0 3 0,4 0 0,-4-1 0,3 0 0,-2 0 0,-1-1 0,1-1 0,0 1 0,1-2 0,-1 0 0,0 0 0,-1-2 0,1 2 0,-1 1 0,-2-2 0,2 0 0,1 1 0,-1-3 0,-2 2 0,1-1 0,2 2 0,0 2 0,-4-3 0,4 2 0,-1-1 0,1-1 0,-1 3 0,1 1 0,0 0 0,-1 0 0,0-1 0,0-2 0,0 0 0,-2 0 0,3 2 0,0 0 0,-1 3 0,1-2 0,-2 2 0,2-4 0,-1 1 0,-2-2 0,-1-2 0,1 0 0,-2 0 0,-1-3 0,1-1 0,-2 2 0,0-2 0,0 0 0,0 0 0,0 0 0,0 0 0,0 0 0,0 0 0,0 0 0,0 1 0,0 2 0,0 2 0,0-1 0,0-3 0,0 1 0,0 0 0,0-2 0,3 1 0,1-1 0,-1 3 0,1 0 0,0 2 0,-2-1 0,1-2 0,-3-2 0,0 0 0,4 0 0,-4 0 0,0 0 0,0 1 0,3 1 0,-3 1 0,5 1 0,-1 2 0,3 5 0,3 3 0,0 0 0,-1-1 0,3-1 0,-2-1 0,0 2 0,1 2 0,5 3 0,0 1 0,3 3 0,3-1 0,-2-2 0,0 1 0,-4-2 0,0-7 0,-6 0 0,-4-5 0,0-3 0,-5-1 0,-1-1 0,0-1 0,0 2 0,2 0 0,-1-1 0,2 2 0,3 0 0,-3 1 0,4 1 0,-1 0 0,-2 2 0,8-1 0,-2 2 0,-2-1 0,1 1 0,0-1 0,1 0 0,2 3 0,-4-3 0,1-1 0,-3 0 0,1-1 0,-4-1 0,4-1 0,-4 0 0,3 0 0,-3 2 0,0-3 0,2 3 0,0 0 0,0-1 0,0 2 0,2 0 0,0 0 0,-2-3 0,-2 0 0,-2-3 0,-1 0 0,0 2 0,0-2 0,0 1 0,3 4 0,1 0 0,2 0 0,0 1 0,1 1 0,-4-4 0,0-2 0,-3-1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2 0,4-2 0,-4 1 0,0 4 0,9 1 0,-3 3 0,5 2 0,1-1 0,-2 1 0,4 1 0,-1-3 0,-1-2 0,-2 0 0,0-2 0,-1 1 0,-3-1 0,1 0 0,-3-1 0,2 2 0,0 2 0,4-1 0,2 5 0,2-2 0,-4 3 0,5-3 0,-7-1 0,1-2 0,-5 0 0,2-1 0,-2-2 0,1 0 0,-1 3 0,1-3 0,-1 1 0,-1-3 0,-2 2 0,1-3 0,-1 3 0,2-2 0,-2 1 0,1-1 0,-2-1 0,3 2 0,0 0 0,1 4 0,0 0 0,2 4 0,0 0 0,0-1 0,-2-2 0,0 0 0,1-2 0,-1 1 0,2 1 0,-2-3 0,0 2 0,-2-2 0,-1-2 0,-1 0 0,0-3 0,0 1 0,0 1 0,0-2 0,0 1 0,0-1 0,2 0 0,-2 0 0,0 0 0,0 0 0,0 0 0,0 0 0,0 0 0,0 0 0,0 0 0,0 0 0,0 2 0,0-2 0,0 1 0,0 1 0,0-2 0,0 0 0,0 0 0,0 0 0,0 0 0,0 0 0,0 0 0,0 0 0,0 0 0,0 0 0,0 0 0,0 0 0,0 0 0,0 0 0,0 0 0,0 0 0,0 0 0,0 0 0,0 0 0,0 0 0,0 0 0,0 0 0,0 0 0,0 0 0,0 0 0,0 0 0,0 0 0,0 0 0,0 0 0,0 0 0,0 0 0,0 0 0,0 0 0,0 0 0,0 0 0,0 1 0,0-1 0,0 2 0,0-2 0,0 0 0,0 1 0,0-1 0,0 0 0,0 2 0,0 0 0,0 2 0,4 6 0,-4 4 0,0 4 0,0 0 0,0 0 0,0-1 0,0-1 0,-6-1 0,3-3 0,-1-1 0,-2 2 0,-1-1 0,-1 6 0,-4 1 0,3 3 0,0 2 0,1 4 0,-2 0 0,1-2 0,2-1 0,1-4 0,0-4 0,3 1 0,-1-1 0,-2-4 0,3 2 0,-2-1 0,2 2 0,-2 1 0,-2 2 0,4 5 0,-4-1 0,0 2 0,2 1 0,0 2 0,-1 3 0,0-3 0,0-1 0,-1-4 0,4-2 0,-1-3 0,-1-1 0,2-1 0,-1-1 0,1 2 0,2 1 0,-2 1 0,0 5 0,0 4 0,2-1 0,-1-2 0,-2-2 0,1-2 0,0-4 0,0-1 0,-1 0 0,1 2 0,-3 2 0,3 1 0,0 3 0,2 4 0,-2-2 0,0 3 0,2-1 0,-2 0 0,1 0 0,-2 1 0,1 1 0,-4 3 0,4 1 0,0-2 0,0 3 0,2-3 0,-1-4 0,1-3 0,-1-1 0,1 0 0,-3-1 0,1 2 0,1-4 0,1 0 0,1-1 0,0-2 0,0-2 0,0 0 0,0 0 0,0-3 0,0 4 0,0 3 0,0 2 0,0 5 0,1 2 0,2-1 0,-1-4 0,0-2 0,0-3 0,-1-2 0,2-3 0,-3 2 0,2-1 0,-2 3 0,0 4 0,0 1 0,0 2 0,0 1 0,1-5 0,2-1 0,0-7 0,-3-2 0,0-2 0,3-2 0,-3-1 0,0-1 0,0 0 0,4 2 0,-4 4 0,3 0 0,-1 6 0,1 1 0,1-1 0,-1 1 0,0-3 0,1-2 0,-3 1 0,1-3 0,-1-1 0,2 1 0,0 0 0,1 2 0,-2 0 0,2-1 0,-1 2 0,0 0 0,3 0 0,-3 0 0,0 1 0,1 0 0,-3 0 0,2 1 0,0 1 0,3-2 0,-3-1 0,0-2 0,1-2 0,-4 2 0,6-1 0,-6 0 0,6 2 0,-2-1 0,0 2 0,-1-1 0,2 1 0,-1-1 0,0-1 0,2-1 0,-5-2 0,2-1 0,-1-1 0,2 2 0,-1 1 0,0 1 0,3-1 0,-3 3 0,1-1 0,2 1 0,-2-1 0,2 0 0,-2-1 0,0-2 0,-1-2 0,-1-1 0,1 0 0,1 2 0,-1-1 0,3 1 0,-3-1 0,1-1 0,2 2 0,-3-2 0,2 0 0,-2-1 0,0-2 0,0 1 0,3 0 0,-3-1 0,6 4 0,-2-3 0,0 2 0,2 0 0,1 2 0,3 1 0,0-3 0,-4-2 0,1 1 0,0-4 0,-1 2 0,1 0 0,3-1 0,1 1 0,1-3 0,-1 0 0,3 0 0,1 0 0,-1 0 0,2 0 0,1 0 0,0-1 0,-2-6 0,-2 1 0,0-2 0,-2-1-32,4 1 16,-1-2 16,2 0 0,-2-1-16,2 0 16,0-2 0,-3 1-16,1-1 16,-1 2-16,-3 1-32,-2 1 16,-3-2 32,2 4-16,-1-2 16,-2-1-16,3 3 16,-3-4 0,2 0 0,0-2-16,-1 0 16,1-2 0,-2 2 0,0-1 0,-1 0 0,0 2-16,3 0 16,-2-1 0,-1-1 0,1-1 0,-1-2 0,1-1 0,0 0 16,1-1-32,0 1 16,-1 0 0,-1 0 0,3 1 0,-2 1 0,3-1 0,-4 0 0,3-1 0,1 2 0,-2-4 0,1 0 0,4 1 0,-1-2 0,1 1 16,-3-1-16,2 0 0,-1 0-16,-1-1 16,0-1 0,-1-1 0,1 0 0,0-1 0,-1-2 0,1 1 0,0 2 0,-2 1 0,0 2 16,-1 0-16,2 0 0,-3-3-16,1-2 16,-1-3 0,3-2-16,-1-1 16,2 0 0,-1 3 16,-3 1-16,7 3 0,-7 2-16,-1 4 16,1-1 0,1 1 0,-2-5 16,2-2-16,0 0 0,-2-2 0,2-1 0,-4-1 0,1-1 0,0-1 0,-1 3 0,0-2 0,1-1 0,-2 1 0,-1-1 16,1 2-16,-2-2 0,0 2 0,0-1 0,0 0 16,1 1-16,-1 2 0,2-3-16,-2 0 16,0 0 16,0 2-16,0 0 0,0 1 0,0 0 0,0 1 16,0 2-32,0 0 32,0-1-16,-2-3 0,-4-1 16,1 1-16,-1 2 0,0 3 0,-2 2 0,3 0 16,-5 4 0,4 2-16,2 1 0,-5-2 0,3 2 0,-4 0 0,0 0-16,0 0 16,0 1-16,-2 1 0,1 1 16,-1 1-16,-1 1-16,2-1-16,-4 1 48,2 0-64,1 2 16,-2 0 48,4 2-32,-2 0 32,2 0 0,-1 0-32,-2 0-32,-2 2-16,-1-3-32,2 1 48,-2 1-64,3 1-16,4 3-33,-1-1 129,4 2 16,-1 0 16,1-1 16,-3-1 0,-1 1-48,0 1-80,0 0 64,0 0 16,0 0-16,3 0 32,1 0 32,0 0 0,2 0 16,-2 0-16,0 0 32,0 3-32,0 1-48,-2 1 0,-1 1 16,1-2-16,-4 4 48,6-1 0,-3 1 0,1 1 0,2-5 0,-1 3 0,0-1 0,2-2 16,1 2-16,-2-1-16,0-1 0,3 2-32,-4 0 16,4 3 16,-5 2 16,0-2 16,-2 1 16,3 1 16,0-2-16,1-1 0,0-1-32,3-1 0,0 0-16,2-2 16,-2 1-16,2-2 0,-1 2 16,2-1 0,-3 3 0,3 1 0,-4-1 0,4 1 0,-3-2 0,3-1 16,-2-3-16,1 2 0,1-1 0,-2-1-16,2 2 16,0-1 16,-2 3-16,2 0 0,0 0 0,-2 0 16,2 0-32,-1 0 16,1 1 0,-2 1 0,1-1 0,-1 3 0,-2-2 0,3 3 16,-2-1 0,0 1-16,-1-2 16,-1 0 0,-2 2-16,4-2 16,0 1 32,-3 1-16,-1 1 16,3 0-32,-3 2 0,1 0 0,0 3 0,3-1-16,0-3 0,-1-1 0,1-3 0,3 0 16,-3 1 0,3 1-16,-3-1 0,2 4 0,-1-1 16,-1 2 16,0 2-32,-1-2 16,3 0 16,-1 2-32,1-2 16,-1 1-16,1 2 16,-2 1 0,2 0-16,-1 2 0,2-1 0,-1-1 0,1 1 16,-2-4-16,2 1 32,0-2 16,0-2 16,0 1-16,0 0 16,0-1-31,0 1-17,0 1 0,0 2-16,0-3 16,0 3-16,0-1 0,0 2 0,0-1 0,0 1 0,2-1 0,-1 1 0,2 0 0,0-1 16,-3-3-16,1 1 16,-1 2-16,0 3 0,2-1 0,-1 4 0,1-2 16,-1-2-16,1-1 48,-2 0 0,2 1 32,0 0-32,-2 1 0,1 1-16,1-2 0,-1 1 0,1-1 0,2-2 48,-4-3-16,3-2 32,0-3 16,-3-2-16,4 1 32,-4-2-128,0-1 0,0 2 0,0-1 0,0 0 0,0 2 0,0-3 0,3 3 0,-1 0 0,-2-3 0,0 3 0,0 0 0,0 2 0,1 4 0,1 5 0,0 4 0,-2 2 0,2-2 0,-2-3 0,0-5 0,0-4 0,0 2 0,0-3 0,0 2 0,1 0 0,-1 3 0,2 2 0,-1 1 0,1 0 0,-1 1 0,2-2 0,-3-3 0,1-3 0,-1 0 0,2 0 0,-1-1 0,1 4 0,2-1 0,-1 4 0,0 2 0,-2 1 0,2-1 0,0 0 0,0-3 0,3 1 0,-3 0 0,0-1 0,1-1 0,-1 1 0,4 7 0,-1 1 0,-1 3 0,0-1 0,2-3 0,-2-5 0,0-4 0,-2 0 0,0-2 0,-1-1 0,2-2 0,0 1 0,-1 1 0,4 1 0,-4 3 0,3-3 0,-3 0 0,3 0 0,-2-1 0,-1-2 0,3 0 0,-3 0 0,1-2 0,0 1 0,2 1 0,-2 0 0,1 3 0,2-1 0,0-1 0,-2-1 0,-1-3 0,-1 0 0,-2-1 0,2-1 0,-1 2 0,3 0 0,0 2 0,2 0 0,0 0 0,-1 1 0,3-3 0,-5-1 0,2-2 0,-5-2 0,2 1-48,1-2 0,-1 1-32,3 0 16,-3 1 16,3 1 48,0-3-16,-2 2 0,2-2 0,-2 0 0,0 0-32,1 0-80,0 0 64,0 0 0,-2 0 48,1 0 16,2 0 0,1 0 0,0 0 0,1 0 0,-1-2 0,-3 1-16,5-1 32,-3 0-32,1 1 32,2 0-16,-4-1 0,3 1 0,-1-1 0,0 1 0,5-1 0,-2 1 0,1-1 16,-2 1-16,-3-3-16,3 3 16,-5-1-16,2 1 16,1 0 0,0-2 0,2 0 0,1 0 0,2 1 0,-2-3 0,0 2 0,0 1 0,0-3 0,0 2 0,2-2 0,-1 1 0,4-2 0,-1-2 16,1 1-16,-5 3 0,0-1 16,-1 0 0,-1 2-16,1-2 16,4-2-16,-3 3 0,2-2 16,-1 2-16,1 0 16,-2-1-16,-1 3 16,-2 0-16,0-1 0,2 0 0,-2-1 0,2-1 0,5-1 0,-2 2 0,-1-1 16,-1 0-16,1 1 0,-4-2 0,2 2 0,-2-1 16,1 3-16,-3-1 0,5 1 0,-1-3 0,4-1 0,0 1 0,1-2 0,-2 1 0,-1 1 0,-3-2 0,0 2 0,1-1 0,0 2 0,1 0 0,-4-1 0,2 0 16,1-1-16,-2-3 0,1 3 0,-3 0 0,0 2 0,-1 1 0,0-2 0,2-1 0,-2 2 16,-1 1-16,3-1 16,-6 1-16,3-1-16,0 3 16,0-1 0,-3 2 16,0 0-16,0 0 0,0-1 16,0 1-16,0 0 16,0 0-16,0 0 16,0 0-16,0 0 0,0 0 0,0 0 0,0 0 0,0 0 0,0 0 0,0 0 16,0 0-16,0 0 0,0 0 16,0 0-16,0 0 0,0 0 16,0 0-16,0 0 0,0 0 0,0 0 0,0 0 0,0 0 0,0 0 0,0 0 0,0 0-32,0 0 32,0 0 0,0 0 0,0 0 0,0 0 0,0 0 0,0 0 0,0 0 0,0 0 16,0 0-16,0 0 0,0 0-16,0 0 16,0 0 16,0 0-16,0 0 0,0 0 0,0 0 0,0 0-16,0 0 16,0 0 0,0 0 0,0 0 0,0 0 0,0 0-16,0 0 16,0 0-16,0 0 0,0 0 16,0 0 0,0 0-16,0 0 16,0 0 0,0 0 0,0 0-16,1 0 0,-1 0 16,2 0-16,-2-2-16,3-1-16,1-2 48,-1 1 0,1 0 0,3-4-16,-2 0 16,2 1-16,0-5 0,1 0-32,0 0 32,1-3 0,-2 3-16,-1-2 0,1 2 0,-4 0 16,4 2 16,-4 0 0,3 3 0,-2 0 0,-1 0 0,3 0-16,-2 1 16,2-2 0,-2 0 0,2 0 0,0 0 0,1 1 0,0-2 0,1 0 0,-1-2 0,1 2 0,1 0 0,-1-1 0,3-3 0,2-2 0,-2-1 0,1-4 0,-2 1 0,2-3 0,-2 1 0,0 3 0,2 2 0,-5 3 0,3 3 0,-3 4 0,0-1 0,-2 1 0,-2 0 0,4-5 0,2 1 0,-2-2 0,0 0 0,0 1 0,-2 4 0,-1 0 0,-1 3 0,2 1-16,-1 2 16,-1-2 0,-2 1 0,1-1 0,-2 1 0,2-1 0,1 2 0,-3-1 0,3 1 0,-1 0 0,-1-1-16,3 1 16,-1-2 0,-1 1 0,2 0 0,-1-1-16,0-1 16,1 0 16,2-4-16,3 0 0,-2 1 0,2-2 0,1 1 0,-3-1 0,3 0-16,-1 2 16,-1-1 16,1-1-16,4-3 0,0-2 0,-1-2 0,2 0 0,-2-1 0,5 0 0,-2 2 0,-1 0 0,-1 0 0,0 0 0,0-1 0,5-2 0,2-3 0,0-5 0,5 0 0,-1-1 0,4 2-16,-5-1 16,4 1 0,-5 0 0,-3 1 16,1-1-16,-4 1 32,3-2-16,-5 0-16,-2 1 48,1 2-16,-4 4-16,-1 2 16,1 4-16,-3-1 0,1 1 0,3-4 0,-1-1-16,1-2 16,3-1 0,-3 0-16,3 2 0,-3-1 0,0 1 16,-1-1-16,-1 0 32,2-1-32,-2 0 0,2-3 0,0 0 0,-1-3 0,4 0-16,-1-3 32,2 1-16,1 2 0,-4 1 0,2 2 0,0 2 0,2-1 0,-1 1 0,1-3 0,1 1 0,0-1 0,-1-1 0,0 1 0,2-4 16,-2 3-16,-2 0 0,3-2 16,-3 3 16,1-1-16,2 0 0,0 2-16,0 0 0,3-1 0,-3-3 0,2 0 0,1-2 0,-1-3 16,-4 1 32,-1 2-32,-3 3 16,2 0-16,-1 0-16,1 2 16,0-1 0,-1 1-16,1-1 0,-2 0 0,-1 0 0,-1 2 48,-2 0-48,1-2 16,-2 1-16,2-4 32,-4 4-32,4-1 0,-1 2 16,0 1-16,-1 2 0,0 0 16,-2 0 64,1-3 0,-3-3-32,1-1-48,-1-4 0,1 2 0,-1 1 0,2 2 0,0 2 0,0-1 0,1 2 0,-2 0 0,-1 1 0,1-4 0,-1-1 0,-1-4 0,2 0 0,-1 4 0,-1 1 0,3-1 0,-3 3 0,0-2 0,0 0 0,0-5 0,0 1 0,0-4 0,0-1 0,0 2 0,-4 5 0,2 1 0,1 6 0,-2-1 0,1 2 0,-2-1 0,-1-6 0,-2-3 0,3-2 0,-3-2 0,2-1 0,0 3 0,2 1 0,-3 4 0,3 3 0,0 6 0,-1 2 0,1 1 0,-2 1 0,1-3 0,1-1 0,0-2 0,-2-2 0,2-2 0,-3-1 0,0-2 0,-1 3 0,-2 2 0,2 1 0,-3 1 0,1 0 0,-1 0 0,-2-1 0,-1 1 0,-2-4 0,0-2 0,-1-2 0,2 1 0,1 2 0,-2 0 0,6 1 0,-2 4 0,-2 0 0,3 1 0,-2 0 0,5 1 0,-3-4 0,3 1 0,-2-2 0,4-3 0,-2 2 0,-1 1 0,0-1 0,-2-1 0,0 1 0,1-2 0,-1 1 0,0 2 0,2 3 0,-1 3 0,0 0 0,3-2 0,-4-2 0,0-6 0,-1 0 0,-3-2 0,1 0 0,-2-2 0,-4 4 0,6 2 0,0 2 0,1 3 0,0 1 0,1-1 0,-1-1 0,1-4 0,-5-3 0,3 1 0,0-2 0,-6 1 0,3 0 0,-3-1 0,0-1 0,-1-1 0,0 0 0,1 4 0,2 1 0,-2 2 0,6 1 0,-3 1 0,0-5 0,0-2 0,-1-3 0,-5-3 0,3-3 0,-4 1 0,-3-1 0,0 1 0,-4 2 0,-1 0 0,-2 3 0,3 4 0,-1 1 0,2-2 0,0 0 0,1 1 0,3 1 0,0-1 0,1 2 0,1-3 0,-2 0 0,0-2 0,1 2 0,-1 0 0,2 1 0,1 7 0,2 4 0,3 1 0,2 2 0,0 0 0,1 0 0,3 2 0,-1-1 0,-3-3 0,-2-1 0,0-3 0,-6 0 0,4 1 0,-2 2 0,3 3 0,-1 0 0,3 2 0,-3-1 0,-1-1 0,4 0 0,-4 0 0,-1-3 0,1 0 0,0 0 0,-2 0 0,1-3 0,-1 0 0,-3 0 0,-2-4 0,-2 3 0,3 2 0,1 1 0,3 0 0,2 6 0,3 0 0,2 2 0,0 2 0,-2-2 0,2 3 0,-1 0 0,0 3 0,3-1 0,0 2 0,0-1 0,1-1 0,2 3 0,0 0 0,1-1 0,-1-3 0,-2 3 0,-1-3 0,-5-1 0,-3 1 0,0-2 0,-4 0 0,-2-2 0,0 1 0,2-3 0,1 6 0,8-1 0,2 4 0,4 1 0,2 0 0,0 2 0,-1-2 0,-1-2 0,-3 0 0,0 1 0,-4-2 0,-2 1 0,3 1 0,-3-1 0,2 1 0,5-1 0,-1 2 0,0 0 0,-3-1 0,0 0 0,-2-3 0,-4 1 0,-3-1 0,-2-1 0,2 1 0,2-1 0,4 3 0,2 1 0,5 1 0,2 2 0,4-1 0,1 1 0,0 1 0,-2 0 0,-2-3 0,2 1 0,-3-1 0,0 1 0,-2-1 0,-2 1 0,-1-3 0,2 0 0,-4 1 0,7 1 0,0 0 0,4 0 0,0 2 0,5-1 0,1 2 0,-2-2 0,2 2 0,-1-1 0,1 1 0,-2 0 0,-2 0 0,4 0 0,0 0 0,0 0 0,-3 0 0,3-2 0,0 2 0,0 0 0,-3-1 0,3 1 0,0-2 0,-2 2 0,0-1 0,0 1 0,1 0 0,-2-2 0,-1 2 0,2 0 0,-1-1 0,0 1 0,3 0 0,-1 0 0,1 0 0,-3 0 0,3 0 0,0 0 0,0 0 0,0 0 0,0 0 0,0 0 0,0 0 0,0 0 0,-1 0 0,1 0 0,0 0 0,-2 0 0,2 0 0,0 0 0,0 0 0,0 0 0,-3 0 0,-7 0-1601,-6 0-976,-11-6-4034</inkml:trace>
  <inkml:trace contextRef="#ctx0" brushRef="#br1" timeOffset="1">11662 2332 10901,'0'0'6707,"0"0"-3121,0 0-2018,0 0-703,0 0-129,-94 65-336,80-48-48,1 1 97,1 3-97,5-2-32,3 2-128,4-3-192,0 0 0,0 1 0,0-3-64,8 1 0,4-3-48,1 0-16,1-2 80,1-2 0,2-2-16,1 0 64,0-4 16,3-2 16,0-2-32,1 0-32,-2 0 16,0-6-64,1-3 16,-5-3 16,1-2 16,-2-1 32,-2-1 0,1-4 32,-7-1-32,2-2 32,-3-4-32,-2-1-16,-1-1 16,0-1 0,-2 1 0,1-1-48,-2-1-16,1 0-16,-1 2 32,0 0 48,0 3 0,0 2 16,0 0 16,0 3-16,0 1-16,-1 4 0,-2-1 16,-1 5-16,-1 0 48,0 0 144,0 3 32,-1 2-16,3 0 16,0 3 48,-1 1-80,4 2-128,0-1-32,0 2 0,0 0 64,0 0 81,0 0 63,0 6 0,0 5-80,0 0-32,4 7 0,1 4-80,2 0-32,-1 7 0,1 4-16,2 3 16,-2 4 0,-1 0-16,1 2 0,-1-3 16,1-1-16,0-2 16,-2-4 16,0-7 48,0-6 0,-4-6-48,2-3 0,0-1-32,0 1-48,0 0-32,1 2-112,1-3-368,2-6-721,-3-3-1168,-2 0-4898</inkml:trace>
  <inkml:trace contextRef="#ctx0" brushRef="#br1" timeOffset="2">11884 2204 11557,'0'0'11382,"0"0"-8261,0 0-1072,0 0-929,107-19-255,-88 16-417,-1 1-352,-3 2-96,1 0-336,-5 0-801,-6-7-1568,-5-4-5251</inkml:trace>
  <inkml:trace contextRef="#ctx0" brushRef="#br1" timeOffset="3">9458 1921 14631,'0'0'3729,"0"0"-1119,0 0-1186,0 0-495,0 0-113,0 0-176,0 0 65,-66-7 159,50 7-96,-3 0 17,2 0-225,-5 4-112,-1 4-96,-5 1-95,0 2-129,0 2 16,-1 3-96,3 4-48,-2 4-32,5 0-32,3 3-32,1 2 32,3 1-16,-1 3-1,7 2 65,0 3-16,4 2 16,2 2 0,2 3 16,2 1 48,0-3 16,0-2 17,0-5 63,10-5-16,3-5-48,5-3 16,0-5-32,4-6-64,6-5-16,2-5-96,5-2-240,4 0-257,4-9-175,1-5-433,-4-2-688,-8 0-1136,-6 3-6115</inkml:trace>
  <inkml:trace contextRef="#ctx0" brushRef="#br1" timeOffset="4">9671 2355 13526,'0'0'4626,"0"0"-1552,0 0-1698,0 0-367,0 0-177,0 0-352,-87 53-111,70-32 95,4 3-192,1 1-16,5 1-112,4-3-96,3-4-48,0 1-48,2-4-64,12-1-48,6-4-128,6-2-128,3-3 160,3-2 159,4-4 81,-1 0-48,-3 0-144,-3-9-176,-6-3-144,-7-4 128,-6-1 32,-7 0-17,0-2-31,-3 1 224,0 0 144,-14 1 32,-3 4-32,0 5 32,1 2 16,-1 3 80,4 2 0,1-2-64,2 1 16,3 1-32,2-1 0,1-1 0,3 0 0,-1-1-16,1-4-48,1 0 16,0 1-16,0-1-16,0 2 48,0 2-32,1-2 64,2 3 0,3-2 0,-3 2 0,1 2 0,-1-1 0,6 1 0,-2 0 0,3-1 0,2 2 0,2 0-16,1 0 16,-2 0-32,4 0 0,-4 0 32,3 0 0,-3 0 0,0 0-16,-1 3 16,1 1 0,-1 4 16,3 1 0,-2 1 0,3 2 0,-3 1-16,0 0 32,-3 2 48,0-1 176,-1 1 144,-3 1-112,1 1 17,-1-1-33,-3-2-64,-2-2-128,1 0-32,-2-4 128,0-1-32,0-4-16,0 0 96,0-3 80,0 0-96,0 0-144,0 0-32,0 0-32,0 0 0,0 0 0,0 0 0,0 0-16,0 0 16,0 0-32,0 0 16,0 0 16,0-4-32,0-4 16,0 0 0,0-3-80,0-3-80,0 2-64,0-1-48,0 2 48,0 2 128,0-2 64,0 2 16,0-3 0,1-2 16,5 1 16,0 0-80,2 0-320,1 5 47,0-2 225,-2 6 16,0 0-48,0-1 48,-2 3 80,0 2 32,1 0 16,2 0 32,-1 0-48,0 0 0,2 0-64,1 0 16,-2 2 48,0 5 0,-2 2 16,1 1 0,-3 0 16,2 2 0,-3 2 0,-2 1 112,1 0 96,-1 1-80,2-1 1,0 1 31,-2-1-48,-1-4 16,2 2-32,-2-2 0,0-3 0,1-1 112,-1-2-48,0-3-64,0-1-32,0-1 32,0 0-16,0 0-16,0 0-32,0 0-32,0 0-32,0 0 16,0 0 0,0 0-16,0 0 16,0 0 0,0 0-16,0 0 0,0 0 0,0 0 0,0 0 0,0 0 16,0 0 65,0 0-17,0 0-64,0 0 80,0 0-16,0 0-48,0 0-16,0 0-16,0 0-16,3 0-80,-3 0 0,0 0 47,0 0 17,0 0 0,0 0 0,0 0 16,0-3 16,0-3 0,0-1-16,0-3 16,0 2-32,0-2-80,0 2-16,0 2 128,0 1-32,0 3-32,0 1 16,0 1 32,0 0 32,0 0 0,0 0 16,0 0-16,0 0 0,0 0 80,0 0 64,0 4 0,0 1-48,0 0-32,0 2-32,6-3 0,0 1-16,-3 0-16,1-1-16,2 0 16,-3 1 0,4 0 0,-3-1 0,3-1 32,2-2 16,-1 1-32,-1-2 32,1 0-32,1 0-16,-2 0 0,4 0 32,0 0 0,5 0 17,0 0-17,-2-2 16,1-3-32,-4-1-16,1-2 0,-2 1 0,0 1 0,-1-4 0,-1 2 16,-2-3 0,0-1 0,-1-2-16,0 1-16,0-1-48,0 1 0,1-2-33,1 2-47,-2 2 16,0 0-48,-2 2 144,3 3 32,-3 0 0,2-1 0,2-1-16,0 2-144,-1 2-176,1-1 32,-3 2 128,0 3 144,-2-2 32,3 2 32,-1 0 80,0 0 0,2 0-80,-2 0-32,5 0-16,-3 10 16,2 1 64,1 3 16,0 1-16,-3 2 0,1-2 48,0-1 112,-4 2-48,1-1 0,2-2-64,-3 4-48,4-1 32,-4-1 65,0 2-17,-3-2 32,0 0 16,0-2-16,0 1 80,0-3 0,0-1-160,0-4-48,0-3 16,0-1 0,0-2-64,0 0 0,0 0-16,0 0-96,0 0-128,0 0-16,0-6 16,0-2 160,0-3 48,0 0 16,0-3 0,3-2-32,0-3-128,1 0-112,0 1-81,-1 0 81,3-1 48,-3 3 112,3-2-48,-2 0 48,5 2-48,-2 1 16,2 1 112,-1 2 16,-2 4-96,1 2 32,1 4 48,-2 2 48,2 0 0,1 0 64,1 0-32,0 1 0,2 8-16,-2 2 0,0-1 0,0 2 32,-4 0-16,3 1-16,-2 2 16,-1-1 96,1 0 48,0-2 16,-1-1-16,4-1-48,0 1-96,2-1 0,-1 1 16,1-4 32,-2 1 80,0-4 32,0-1-96,-3-2 48,2 1-15,-3-2-33,4 0-16,3 0-32,3 0 16,0 0-64,1 0 0,0-2 0,-5-5-48,1-2 48,-1-1 0,-4-1-16,2 1 16,-2-1 0,1 0-16,-1-1 0,-1 2-48,1-4-80,-1 2-97,0 0 17,2-1 48,-5-2-48,1 1-32,-1 0 32,-1 2 112,-2 3 80,-1 2 32,0 0 0,0 3 16,0-1 0,0 3 0,0 0 0,-1 1 16,-8-1 16,-2 2 112,-1 0-16,-3 0-64,0 0 48,1 0 64,1 2 112,2 3 33,2 5-17,2 2 0,-2 0-80,5 3-48,1 3 80,3 2-16,0 4 144,0-1 49,0 2 15,10-1-48,3-3-144,2-1-112,3-4-96,6-3-64,0 0-16,2-3-16,-1-1-16,2-3-128,-2-1-192,2-4-336,1-1-513,-1-4-704,-3-14-2641,-3-7-15175</inkml:trace>
  <inkml:trace contextRef="#ctx0" brushRef="#br1" timeOffset="5">7910 2292 14247,'0'0'4722,"0"0"-1153,0 0-1600,0 0-528,0 0-161,0 0-175,0 0-209,-1 3 1,1-3-81,0 0-96,0 0 33,0 0-401,0 0-352,0 0 0,0 0 0,0 0 0,1 0 0,-1 0 0,4 0 0,-2 0 0,1 0 0,0 0 0,5 0 0,4 0 0,2 0 0,2 0 0,-3 0 0,-1 0 0,5 0 0,2 0 0,3 0 0,-1 0 0,1 0 0,0 0 0,-2 0 0,-5 0 0,-2 0 0,-5 1 0,1 1 0,1-1 0,2-1 0,1 1 0,2 1 0,0-1 0,1 2 0,1-1 0,-1 0 0,0-2 0,0 1 0,-5-1 0,1 0 0,0 0 0,-1 0 0,-1 0 0,2 0 0,-3 0 0,-3 0 0,-1 0 0,1 0 0,0 0 0,1 0 0,-1 2 0,0-2 0,1 1 0,-1-1 0,-5 0 0,1 0 0,-2 0 0,0 0 0,0 0 0,0 0 0,0 0 0,0 0 0,0 0 0,0 0 0,1 0 0,5 0 0,0 0 0,2 0 0,1 0 0,-3 0 0,0 0 0,-5 0 0,-1 0 0,0 0 0,0 0 0,0 0 0,0 0 0,0 0 0,0 0 0,0 0-960,0 0-2306,0-14-3473</inkml:trace>
  <inkml:trace contextRef="#ctx0" brushRef="#br1" timeOffset="6">12465 2594 2209,'0'0'7876,"0"0"-4035,0 0-1616,0 0-1008,31-84 16,-25 52-241,-3 1 80,-1-5-687,-2 1-257,0 0-32,0 4 96,0-1 64,0 2-144,0-1-48,0-1-32,-2-5-32,-1 0-16,-2 1-96,-2 0-32,0 6-64,4 6-64,-4 3 192,2 4 64,1 2 0,-3 1 16,1 4-16,0-1-32,1 4-16,0 1 48,2 2-289,0 3-239,3 1 96,-1 0 224,1 0 0,0 18 224,0 9 224,4 8 176,8 9-192,4 5-208,4 8 0,3 7-32,0-2-336,-1-2 144,-2-8-16,-6-5 192,-3-5 48,-5-9 176,-2-6 128,-4-9-144,0-5-160,0-8-144,0-5-112,-9 0 32,-7-1-577,0-14-31,1-2 832,3 2 480,7-1 433,4-2 191,1-2-303,0-2-273,4-3-48,11-2-128,5-1 272,5-5 97,-1 1-177,5 2 32,-3 3 49,2 4 95,-4 2-176,1 2-112,-2-1-208,-1 2-192,1 3-32,-4 5-304,0 0-592,1 4-737,-3 5-864,-5 1-3346</inkml:trace>
  <inkml:trace contextRef="#ctx0" brushRef="#br1" timeOffset="7">12911 2390 13718,'0'0'2657,"0"0"17,0 0-817,0 0-641,-58 85-432,53-61-351,2-1-113,3 0-112,0-4-48,0-1 16,0-3-112,8-4-48,2-1 0,5-2-16,4-4-96,2-3-64,3-1 0,1 0-32,0-7-176,-6-11-305,-6-4-63,-4-3-545,-8 1-255,-1 0 223,0 2-128,-10 2 433,-7 4 208,-3 8 800,2 5 592,2 3 1265,5 0 224,2 0-144,6 2-657,2-1-223,1-1-433,0 0-208,0 0-128,0 0-160,14 0 48,10 0 145,4 0 303,4-3 16,1-3 0,-1 0-239,-6 0-241,-8 0-160,-3 3-32,-6 0-160,0-5-577,-5 2-1104,-4-1-4802</inkml:trace>
  <inkml:trace contextRef="#ctx0" brushRef="#br0" timeOffset="8">5664 2698 17240,'0'0'3185,"0"0"-1344,0 0-720,0 0 63,0 0-367,-87 0-17,71 0-128,-1 0-207,-2 5-113,-5 3-32,-3 5-64,-6 2-128,-4 1 48,-1 2-48,-3 0-64,1-1-32,8-1 0,6-3 16,3-3 64,5-1-16,4-3-32,0 0-32,-1 0 32,3-1 48,-3 0-16,0 2 49,0-1-65,4-1 16,-2 2 16,6-3-48,-2 1-64,6-1-16,3-1 0,-4 0 16,4-1 0,-2-1 0,2-1 0,0 0 0,0 2 16,0-2 16,0 0 32,0 0-48,0 0-16,0 0-16,0 0 16,0 0-48,0 1 0,0 5-16,6 4-32,12 6 96,5 5 32,7 3 64,8 3 80,1 2 80,7-1 16,2 4 0,1 0-112,-1 4 128,1-2-112,-4-1-16,-5-1-111,-3-5 63,-7-2-16,-7-5 64,-6-6 96,-8-7-128,-6-2-16,0-3-80,-3-2 0,0 0 16,0 0 48,0 0-96,0 0 0,0 0 0,0 0-80,0 0-480,0 0-785,0 0-688,3 0-1601,1-10-4625</inkml:trace>
  <inkml:trace contextRef="#ctx0" brushRef="#br1" timeOffset="9">13746 1956 20073,'0'0'3154,"0"0"-1378,0 0-1071,0 0 367,0 0-15,129-17-305,-81 14-208,0 0 17,-2 2-129,-10-2-96,-4 2-128,-9-4-176,-4 2-32,-8 0 0,-1 0-128,0 1-256,-3 1-417,1-2-399,1 0-1121,-8 0-1457,-1 3-8371</inkml:trace>
  <inkml:trace contextRef="#ctx0" brushRef="#br1" timeOffset="10">13991 1964 12886,'0'0'4482,"0"0"-1393,0 0-1536,11 78-128,1-37-481,0 3-143,-2 6-145,-2 0-96,-2 0 192,-2-1-31,-2-1-113,-1-1-160,2-2-144,2 0-128,0-4-112,0-9-64,2-7-64,-4-8-160,0-7-272,-2-7-336,3-3-881,2-3-560,1-18-1937,-2-2-5843</inkml:trace>
  <inkml:trace contextRef="#ctx0" brushRef="#br1" timeOffset="11">14299 2584 13382,'0'0'2913,"0"0"-1504,0 0-416,0 0-273,0 0-160,0 0 321,88-34 95,-72 22 305,-3 1-257,0-5-160,0-2-63,2-1-353,-2-4-240,0-1-192,1 1-16,-1 1-304,-1-1-64,-6 2-16,-1 2 160,-2 2 95,-3 0 113,0 4 16,0 1 32,0 1 65,-4 2-49,-3 4-16,0 3-32,1 0 16,-3 2 0,-3 0 48,1 0-16,-5 0 80,1 4 48,-2 3 0,1 2-144,-1 1-32,1 1-16,3-1-16,0 1-48,3-1-16,4 4-48,-1-3 80,2 1 32,1 1 16,0 1 16,4-1 16,0 2-16,0-1 0,0 4-16,0 2 0,1 1 0,9 1 0,2-1 16,-1-1-16,5-2-16,-3-3-16,0-3 16,3-1-48,-3-3 15,0 3 17,2-2 48,-1-3 32,-2 0-16,-2-4 65,0-2-33,-1 0-48,0 0-16,1 0 0,-2 0 16,4-8 16,-2 0-16,0 0 0,0-5 0,0 2 0,0-4 0,1-2 0,-3 2-16,-2 0 0,1 2 0,-1-3 0,1 4 16,-1-1-16,-1 1 0,0-1-17,0 2-31,-1-2-32,0 5 16,-1-2 48,0 2 0,1-2 16,-2 4 0,1 0 16,-2 2 0,2-1 16,0 2-16,-3 2-16,1-2-16,1 3-128,-2 0-144,0 0 112,1 0 64,-1 0 80,2 0 48,2 0 16,1 6 48,2 3 32,-1 4-32,1 4-16,0 1-32,-3 4 0,2 1 32,-3 1 32,0-2 144,1-3-48,-2-1-16,-2-3 97,0-2 31,0 0-48,0-3-128,0 1-16,0-1-32,0-2-48,0-2-16,0-5 0,0-1 0,0 0 0,0 0-16,0 0 16,0 0 0,0 0-32,0-7-80,0-6-48,4-3 96,0-4-80,2-2-64,0-1-65,0 1-47,-1 2 64,1 1 96,-2 2 64,0 2 16,0 0-80,-1 3-144,1 0 0,2 3-81,-2 3-31,-1 1 176,1 2 144,-2 2 48,1 1 48,0 0 64,2 0-16,0 0-32,1 0 16,-2 0-16,3 1 80,-2 5-32,2 2 32,1 4 48,-2 0-64,3 5-32,-2-1 16,-1 1 209,1 1-33,-4-2-96,1 1 64,-1-1 80,0-2-64,-1-2-176,-2-3-16,0-4 64,0-1 48,0-4 224,0 0 113,0 0-81,0 0-160,0 0-240,0 0 0,0 0-192,0-7-64,0-3-128,0-1-33,0-2 145,0 0 112,2 1 0,3-3 0,4 1 32,-2-1 64,0-1 16,0 1-368,2-1-225,-3 8 129,1 0 272,0 5 240,-2 3 0,-2 0 400,4 0 273,3 6-81,1 12 32,3 3-80,1 5-31,1-1-209,2 1-80,-4-2 48,2-3 48,-5-6-112,0-6-208,-7-5-96,3-4-640,-4 0-1249,-1-10-3778</inkml:trace>
  <inkml:trace contextRef="#ctx0" brushRef="#br1" timeOffset="12">15248 2567 14567,'0'0'2369,"0"0"320,0 0-1424,67-77-561,-51 47-688,0-1-16,-6-1-128,-3 2 96,-3 0 0,1 3 64,-4 1-16,3 6 176,-2 7 320,1 7 96,-2 6 289,3 0 79,3 9-175,4 18-321,6 13 176,2 16 177,3 14 175,-2 12-160,2 12-95,-1-1-257,-3-4-368,1-13-128,-5-11-272,-1-17-320,-7-19-673,-3-23-1024,-3-6-960,-3-25-6548</inkml:trace>
  <inkml:trace contextRef="#ctx0" brushRef="#br1" timeOffset="13">15497 2433 14759,'0'0'7715,"0"0"-4721,0 0-801,0 0-1217,99 78-640,-85-65-336,-1-3-496,-6-7-865,-3 0-1168,-4-3-3842</inkml:trace>
  <inkml:trace contextRef="#ctx0" brushRef="#br1" timeOffset="14">16219 1898 17704,'0'0'4434,"0"0"-1793,0 0-864,0 0-304,0 0-561,0 0-287,0 0-177,-6 2-144,6 1-80,0 0-48,0 6-16,0 11-16,0 9-16,0 11 160,0 8-15,0 5-145,0 4-32,0 3-64,0-2 0,0-4-32,0-3 16,0-4 0,0-5 0,0-3 16,0-7 16,0-4-48,2-4 32,-2-3-16,1-8-16,2-2 0,-3-8-32,2-3-80,-2 0-16,0 0 32,0 0 0,0 0 64,0 0-1,0 0 33,0 0 0,0 0 0,0 0-48,0 0-16,0 0-48,0-9-32,0-6-16,0-7 48,0-6-48,0-3-144,0-3-16,0-1-80,5-1-81,-1 2 145,0 0-64,-3 2-16,1 0-48,1 3-65,-2 0 177,-1 3-96,0 2 192,0-2 224,0 0 16,-1-2-48,-5 0-48,2 1-128,-1-1-32,5 7-193,0 2 177,0 2 288,0 4 0,0-2 48,0 0 144,0 1-64,6-1 65,7 2-177,0-1-16,1 2-16,2 0-32,0 3 48,0 1 48,-1 3 112,-2 0 192,-5 2 96,1 3 16,-2 0-176,6 0-176,0 0-112,2 9-64,2 6 32,-2 1 32,0 1 16,-3 1 0,-2-1 0,-2 1 80,-1 0 80,-4 2 81,1-1-1,-4 2-48,0 1-48,0 1-16,0 3-80,-7-1-32,-3 2-16,-4 2-16,-3-4 0,-4 0 16,-4-4 48,-4-6 48,-3-3 112,3-6-80,3-3 48,7-3 16,9 0 1,6 0-97,2 0-80,2 0-32,0 0-48,0 0 16,0 3 0,5 2-32,15 2 64,7 5 32,4 3 144,2 5 64,2 2 48,-2 4-128,1 4 144,-3 3 112,-2 3-112,-3 2 17,-1-4-49,-8-2-80,-5-8-112,-3-7-80,-6-7 0,-3-7-176,0-3-272,0 0-433,0 0-848,0-10-1808,2-6-11254</inkml:trace>
  <inkml:trace contextRef="#ctx0" brushRef="#br1" timeOffset="15">17043 2618 3506,'0'0'15143,"0"0"-12118,0 0-976,0 0-977,0 0 1,0 0-385,-77 30 0,62-30-111,-2 2-113,-2-2-48,-1 0-16,-3 0-128,1 0-127,-1-6-33,3-3-112,1-2 0,3-3-96,4-1-81,4-1 33,2 3 48,3-4 32,2 0 16,1 1 48,0-5-16,0-2-16,0-1-176,7 0-112,3 0-80,0 4 128,-2 4 176,-3 1 64,1 3 32,0-2 0,2 4 16,0 0-16,2 3 0,3 3-64,0 2 32,1 2 16,4 0 16,-2 0 16,-1 0 80,-1 0 16,-4 6 48,-2 0-16,-3-2 0,-4 3 80,-1-1 96,0 3 32,0 4 161,-1 4 143,-15 2-16,-9 2-64,-2 2-79,-5-5-257,5-4-192,5-5-48,10-5-288,5-2-577,7-2-735,0 0-1170,10 0-2384</inkml:trace>
  <inkml:trace contextRef="#ctx0" brushRef="#br1" timeOffset="16">17334 2308 11701,'0'0'9365,"0"0"-6516,0 0-864,0 0-929,0 0-223,0 0-305,-100 56-112,81-27-64,6 0-96,6 0-31,5-4-161,2-2-64,0-6-64,0-4-49,9-2-63,6-3-32,2-6 0,4-2-64,1 0-144,1-5-160,-2-16-273,-6-6-223,-3-1-49,-6-4-351,-5 3 127,-1 1-16,0 6 49,0 4 1280,0 7 32,0 5 1600,0 4 257,0 2-272,0 0-545,0 0-671,0 0-353,0 11-16,0 8 64,0 6 224,6 7 160,6 8 96,2 9 49,3 10-65,4 9-224,0 8-16,1 3-144,-2 1-128,-5 1-16,-6-4 0,-6-5 0,-3-6 32,-2-11 128,-20-5 272,-11-13 113,-10-10-33,-8-10-192,-2-16-80,0-1-160,9-9 0,6-12 48,6-2 112,5-1-128,9-1-112,11-5-16,7-10-48,6-3 0,26-9-16,10 3-112,7 1-16,3 1 160,-1 7 32,-5 4 16,-10 7 32,-6 6-32,-8 6-64,-7 6-544,-5-1-961,-5 1-2065,-5 2-9347</inkml:trace>
  <inkml:trace contextRef="#ctx0" brushRef="#br0" timeOffset="17">9204 3436 17240,'0'0'4562,"0"0"-2145,0 0-992,52-81-241,-26 56-511,11 2-289,0 5-272,0 5-64,-2 7 0,-2 6 16,1 0 64,-4 8 32,2 11 144,0 5-48,-5 6-48,-1 3-64,-1 2-64,-5 0 113,-4-1 63,-9 1 64,-1-4 144,-6 1 32,0-4 0,0 3-15,-17 0-17,-8 1-304,-5 0-160,-4-5 0,1-4 0,4-3 0,1-6 0,7-5 0,2-4 0,6-2 0,4-2 0,4-1 0,5 0 0,0 0 0,0 1 0,0-1 0,0 0 0,0 2 0,0-2 0,0 1 0,0-1 0,0 0 0,0 0 0,0 0 0,-2 2 0,-1 1 0,-1 0 0,-3 0 0,1-1 0,3-1 0,0 2 0,-1-2 0,2-1 0,1 2 0,1-2 0,0 0 0,0 1 0,0-1 0,0 2 0,0 3 0,19 1 0,11 4 0,9 5 0,9 3 0,1 3 0,3 3 0,-3 5 0,-2 3 0,-5 4 0,0 3 0,-6 2 0,-4-2 0,-9-8 0,-9-7 0,-8-9 0,-6-7 0,0-8 0,-1 0 0,-15-3-512,-3-13-3426,7-3-7603</inkml:trace>
  <inkml:trace contextRef="#ctx0" brushRef="#br0" timeOffset="18">9231 3446 17640,'0'0'4306,"0"0"-2017,0 0-736,12 100 16,5-57-369,2 10-175,3 2-385,-4 9-32,0 3-48,-4 4-111,-2 3-193,1-2-80,-3-1-80,2-10-48,-2-12-48,-2-16-80,-1-13-320,-4-16-417,-1-4-623,5-9-978,-7-21-1615,0-12-5908</inkml:trace>
  <inkml:trace contextRef="#ctx0" brushRef="#br0" timeOffset="19">10175 4218 6659,'0'0'13734,"0"0"-10276,0 0-1281,0 0-768,0 0-449,0 0-368,0 5-144,11-10-63,8-7 79,3-4-128,2-4-160,1-2-80,-2 1-80,2-1-16,-8 1-16,2 0-16,-3-2-112,-7 1-32,-1 0 0,-4-1-112,-4 4 0,0-1 48,0 0 31,-4 4 1,-6 0 128,-3 4 64,-2 3-16,-3-1-48,1 4 16,0-1 32,0 3 0,4 3 32,-2 1 32,0 0 112,0 1 96,-4 11-48,1 5-63,-4 2-65,0 4-48,5 1 0,1 1-16,6 0 0,5 2 112,5 3 96,0 2 144,5-1 64,15 4-64,5-3-16,9-1 65,4-2-129,7-8-112,4-4-48,3-9-64,-4-5-48,1-3-16,-6 0-224,-8-14-481,-1-11-719,-6-3-1314,-4 2-2752</inkml:trace>
  <inkml:trace contextRef="#ctx0" brushRef="#br0" timeOffset="20">10950 3875 10789,'0'0'8420,"0"0"-5011,0 0-1584,0 0-400,0 0-353,0 0-175,-98 0-193,78 13-192,-5 2-63,-1 2 15,1 3-16,1-2-96,2 0-96,6 0-32,2 0-96,4 2-96,-1-1-32,4-1 0,4 2 0,3-2-16,0 0-16,0 2 32,2-2 0,8 0 0,7 1 16,2-4-16,0 2-16,5-5-32,3-3 16,1-3 16,0-4 0,2-2-16,-1 0-16,-4-5-16,1-10-112,-5-3-16,-3-2-64,-2 1-112,-3-1 112,-1 1 64,-4 2-17,-2-1 113,1-2 0,-1-1 48,-5-1-48,-1-4-48,0 1-256,0 1-256,0 2 80,0 7 319,-1 3 257,-2 5 32,2 2 80,-1 2 49,1 3 95,1 0 80,0 0-64,0 0-64,0 0-80,-2 0 0,1 8 16,-5 4-32,5 4-32,-2 4 208,3 1 33,0 0 127,0 5 16,4-1 0,8 1 32,5 0-95,6-4-145,2-2-112,7-5-128,4-4-16,3-6-64,3-5-224,-2 0-449,-1-8-735,-5-11-1250,-8-4-2464</inkml:trace>
  <inkml:trace contextRef="#ctx0" brushRef="#br0" timeOffset="21">11612 3755 2369,'0'0'17208,"0"0"-13382,0 0-1889,0 0-577,0 0-175,-104 16-385,79-2-80,-2 4-63,-1 4-49,-3 5-32,3 2-176,4 1-127,3-1-81,9 1-176,5 1 0,7 3-32,0-1 16,0-3 0,7-3 0,3-6 0,3-4-32,3-4 32,6-1-48,4-5 0,7 0 0,3-7 16,-1 0 0,-2 0 0,-2-3 16,-4-9-64,-1-8-49,-4-2 1,-3-6 80,-5 0 0,-4-5 0,-4-2-48,-2-1-64,0-5-32,-4 3-128,1-1-112,-1-1 96,0 2 144,0 2 64,-1 0 31,-8 3 81,1 3 16,0 1 0,-2 2 0,1-1 0,-1-1-176,0 0-16,0 2-96,0-1 112,0 2 0,2-1-32,1 1 48,0 3 96,4 0 32,-2 3 16,0 4 16,0 2 32,1 5-16,3 3 64,1 1-48,-2 3-32,2 0-32,0 1 0,0 1 0,0 0 32,0 0 96,0 0 48,0 3-16,0 10-80,0 5 0,0 6 96,5 2-96,3 2 80,-1 1-32,-1-1-32,1 1 0,-1 1 0,-3 2-32,0 0 32,1 0 32,-2 3 0,-2 1 16,0 5-47,0-1 31,1-1-80,2 1 32,3-4-48,-2-2 80,2-2 16,-3-3 128,0-2-32,0-6-96,-1-1-48,-2-2-48,2-2 16,-1 0 0,1 2 0,1-1-16,3 0-16,-3-2 16,2-2 32,-2-2-32,-1-4 0,1 1 0,-1-1-16,3 1-16,2 0 32,-1-1 0,3-1 16,1-1 0,1-1-16,8-3-16,3 1 16,2-2 32,5 0 0,0 0 0,4 0 16,-2 0-48,-4 0 16,1 0-16,-5-4 0,-3-4 32,-2-1-16,-1-3 16,-2 0-16,-1-5 16,-3-2-32,-2-4-48,-4-4-32,-4-3 0,-1-3-64,0-3-96,0 3-80,0 3-17,-3 6 49,0 8 272,-1 6 16,2 5 48,2 5 241,0 0 111,0 0 0,0 0-112,0 7-144,0 9-80,0 8-48,6 6 0,0 2-16,1 1 0,-2-3-176,0-4-496,-2-8-593,3-9-1472,-6-9-1569,0-8-13494</inkml:trace>
  <inkml:trace contextRef="#ctx0" brushRef="#br0" timeOffset="22">11963 3595 23419,'0'0'3665,"0"0"-1840,0 0-1377,0 0-448,0 0-608,0 0-1745,0 0-2257</inkml:trace>
  <inkml:trace contextRef="#ctx0" brushRef="#br0" timeOffset="23">12159 4159 17304,'0'0'4322,"0"0"-2017,0 0-1329,0 0-191,91 35-305,-67-35-256,1 0-48,-2 0 0,-2 0 64,-4-10 193,-6-7-113,-2-7-48,-3-5-176,-2-2-80,-4-4-16,2 2-80,-1 1-128,-1 4 0,3 4 80,-3 3 128,2-1 16,-2 3 0,0-1-16,2 2 16,0 4-16,1 4-32,-2 4 16,1 2 16,2 2 48,-3 2-16,4 0-32,3 0 16,1 0-16,4 14 0,0 4 32,3 6 16,-1 3 16,-4 1 48,2 4 80,-3 2-32,1-2 96,-1 4 0,-2 1-16,1-4-96,-5-3-48,0-7 64,-4-10-15,0-7 31,0-6 80,0 0 64,0 0-32,0 0-112,0-11-144,0-4-32,-5-6-64,2-4-48,3-2-16,0-3 48,0-2-64,0-1-48,8 3 16,2 6 0,4 6 64,-1 4 112,5 7 48,4 5 48,4 2-16,6 6 96,7 19 144,5 12 224,-2 5 208,-1 5-47,-3-4-257,-7-6-416,-6-9-32,-10-12 0,-6-11-624,-9-5-1329,0-16-2129,-6-20-12005</inkml:trace>
  <inkml:trace contextRef="#ctx0" brushRef="#br0" timeOffset="24">13295 3765 15303,'0'0'5859,"0"0"-2706,0 0-1632,0 0-401,0 0-351,-102 48-321,72-16 64,-2 7-160,6 6-32,9 3 33,8-1-145,8-5-80,1-4-96,4-5-32,13-6-32,3-7-80,2-7-112,-2-7-49,4-6 1,2 0 32,3-8 144,2-16 0,1-10 32,-3-7-16,-6-2-112,-6-2-464,-7 5-129,-6 6 193,-4 1 352,0 6 32,0-1 96,-3 7 112,-4 5 32,-1 6 256,4 5 176,1 5 64,3 0 17,0 0-33,0 16-256,0 10-208,0 13 32,16 10 128,7 15 208,11 13 33,8 14-81,8 14-144,4 12-224,1 5 0,-5-2-128,-12-6-112,-11-11 176,-15-13 64,-12-13 16,-6-12 144,-30-13 240,-19-8 48,-14-13-144,-11-8 16,-1-14 81,4-9-193,11 0-64,9-16-64,15-7 64,12-6-96,13-13-32,14-15-16,3-18 0,21-14-32,23-6 16,15-4 16,9 4-48,9 10-16,-3 20 64,-9 16 16,-13 16 48,-16 12 16,-9 3-80,-8 0-224,-10-5-977,-9-7-1872,0-7-7748</inkml:trace>
  <inkml:trace contextRef="#ctx0" brushRef="#br0" timeOffset="25">8058 3902 19177,'0'0'6227,"0"0"-3074,0 0-1488,0 0-593,0 0-319,0 0-289,0 0-208,66 1-256,-15-5 0,8-7 0,2 3 0,3 0 0,1 0 0,4 5 0,-1 2 0,-3 1 0,-7 0 0,-13 0 0,-17 0 0,-10 0 0,-11 0 0,-7 0 0,0 0 0,0 0 0,0 0 0,-20 7 0,-12 4 0,-2-2 0,-2-1-3666,12-8-8979</inkml:trace>
  <inkml:trace contextRef="#ctx0" brushRef="#br2" timeOffset="26">3758 12668 15655,'0'0'2978,"0"0"-1090,0 0-1519,0 0-369,0 0-321,0 0 177,0 3 144,0-3 0,0 0 304,0 0 433,0 0 303,0 0-31,0 0-65,0 0-320,0 0-143,0 0-65,0 0-208,0 0-112,0 0 48,0 0 160,0 2 0,0-2 17,0 0 47,3 2-64,0-1-16,-3 2-96,9 4-32,-2 3-112,3 5-32,1-1 0,1 1 0,0-1 48,-1-2 16,-1-3 16,-1 2 0,-3-2-32,6 1-32,-1 4-16,-1 1-16,-1-3 16,1 3 16,-3-3-32,-2 2 32,0 1 0,-2-2 16,-1-2-16,-2-1 32,0 1 1,0 1 31,0 4 0,0 1 48,-3-2 0,-3-3-48,2-4-48,-2-3-48,3 0 16,-4 0 16,2 2-16,-2-4-16,1 5 32,-1-4-16,0 2 64,-2-3-80,-1 5 16,3-4-16,-2-1 0,-1 2 0,0-1 48,0 1-16,-3 1-32,1 0 0,-1 0 0,-3-2 0,2 2 0,1 1 0,-6 0 16,4-1 0,-5 0 16,-2 0 16,-3-2-16,1 1 0,3-2 16,-1-1-48,3-2 0,-1 0 0,2 0-16,-2 0 16,-3 0 0,0 0 16,-3 0 0,1 0 32,-1 0 48,3 1-16,0 2 16,0 1-32,-2-1-32,-1-1-32,0-2-16,-4 1 0,-1-1 16,1 4 16,2-3 0,1 1-16,1 1 0,4 1 48,0-3-32,2 2 16,0 1 0,1 0 0,-1-1 0,0 3 0,-2-5 16,4 1-32,-3 1-16,-1-1 0,-2 1 0,-1 0 0,2 0 32,-2 1-16,-1 1-16,1-2 16,1 1-16,1-1 0,4 0 16,-3 0 0,3-1 0,-1 1-16,1-3 0,-1 2 0,-3-2-16,4 1 16,-4-1 0,4 0 0,2 0 16,-5 0-16,3 0-32,-7 0 32,2 0 0,-1 0-64,-1 0 48,0-5 16,4 2 0,2-1 0,2 1 0,3 0 0,5 3-16,-2-3 0,3 3 16,2-1-16,-6-3 16,-3 1-32,-4-1 16,-5-2-32,-4-4 0,-1 2 0,5 0 16,2 2 32,0-1 0,4-1-32,-1 1 0,0-2-16,1-1-48,-1 2 0,-2-2 48,6 5 48,-4-2-16,-2-2 16,3 5 0,-1-4 0,4 4-16,-1-2 16,-2 0 0,3 1-16,-3-5-32,-1 4 48,2-3 0,-2 3 0,-3-2-32,-1-1 32,-1 0-16,0 0-32,-1 0-48,6 1 32,1 4 64,0-4 16,-1 4-16,-2-3 0,1 0 16,-1 0-16,-1 0-16,1 0 16,5 1 0,-2 2-16,9 1 0,2 0-48,1 1 32,-1-1 16,-1 0 16,0 0-32,-5-1-16,1-1-32,0 0-32,1 0 0,0 0 64,1 1 0,-2-1 48,0 1 0,3-2-16,-2-1 16,-1 3-48,0-2 16,-3 0-48,3 0 32,2-1 16,-1-1 32,-1-1-65,-1 1 33,1 2-16,-2-1-80,-1 1 80,2-3-32,-5 0 32,7 1-32,-1-1 80,0 0 0,3 2 0,1 1 0,-1-1-16,3 3 16,0-2 32,-2 1-32,-1-1 0,0 2 0,1 0 0,-2-4 0,-1 0 0,0-2-16,-3-2 0,-3-2 16,-1-1 0,-1-3-16,0 3 0,5-3 16,0 2 0,-3 0 0,5 1 0,2 7 0,3 0 0,1 5 16,4 0-16,-1 0 64,4 3-64,-3-4 0,0 2 0,3-1 0,-6 1 0,3-1-16,3 2 16,-1 1 0,1 0-80,0 0-352,0 0-688,0 0-1089,0 0-1121,-6 0-7971</inkml:trace>
  <inkml:trace contextRef="#ctx0" brushRef="#br2" timeOffset="27">463 12495 7331,'0'0'6755,"0"0"-3473,0 0-641,0 0-1824,0 0-193,0 0-304,0 0 256,3 64 0,9-46-63,2 0 15,-1 1-48,7 4-80,2-1-79,3 4-33,5 1-96,0-3-64,-2-3-64,-5-3 64,-4-6-112,-6-3 0,-4-3 48,-4-1-48,-2 1 32,4 1 80,-2 7 0,2-4 16,-1 4-16,1-2-96,2 0 0,-3-3 0,-1-3 48,0-3-80,-1-1 0,-4-2-32,0 0 16,0 0 0,0 0 16,0 0 0,0 0-16,0 0-48,0-2 16,0-3 0,0-2 16,-6-2 32,-4-4 0,0-2-48,-3-2 16,-6-3 0,-1 1-16,-3-1-128,-2-1 16,2 2-240,0 1 0,4 1 223,3 0 113,2 2-160,-1-5-32,-1 1 112,2-1 64,-2-1 32,3 2 0,1-1-16,1 2 32,2 3-160,3 2 80,-1 3 48,7 0 64,-6 2 0,5 0 0,-4 0 0,4 2 0,-1 2 0,0 2 0,2 1 0,0 1 64,0 0-16,0 0-16,0 0 48,0 0-32,8 0-48,8 0 160,3 5 0,3 0-48,8 1 32,2 0-16,1 0 0,5 2 16,-2-2 17,0 1-33,0 1 96,-4-5-96,-3 1-16,-3-1-64,-7 0 64,0-1 64,-10 0-80,-1-2-32,-4 0 0,-4 0 16,0 0 0,0 1 160,0-1 64,0 0-32,0 3 1,0-3 15,0 0-112,0 0-16,0 0-128,0 0-32,0 0-112,0 0-240,0 0-465,0 0-447,0 0-1137,-8 0-11654</inkml:trace>
  <inkml:trace contextRef="#ctx0" brushRef="#br1" timeOffset="28">1596 12573 9909,'0'0'5122,"0"0"-3217,0 0-1057,0 0 17,0 0 319,0 0 145,0 0-193,-10 0-143,10 0-81,0 0-128,0 0-255,0 2-129,0 1-112,0 2-144,0 2-144,6 4 16,8 2 0,-2 2-16,1-1 80,0 1-16,4 0-48,-2 0 0,-2-2-16,1 1-16,-1-1 16,-1-1 16,-2 1-16,6 0 16,-2-1 0,-1 2 0,2-1 0,1-1 48,-3 2 48,-3-1-16,7-1-80,-2 4 16,2-3 16,1-1-32,0-1-16,-6-4 80,1-1 0,-6-1-80,-4-5 0,-1 0-16,-2 0 16,0 0 0,0 0 16,0 0-16,0 0 0,0 0-16,0 0-16,-2-5-32,-8-7-96,-6-6 112,-10-4-32,-2-3 16,-2 4-48,3 2-16,5 7 128,4-3 0,0 2 0,-1-1 0,-1-1 0,-2-1-32,-3 0-96,-2 1-64,5 2-16,1 2 112,3 2 96,6 1 16,2 4 0,3 1-16,0 1 0,4 1 0,-3-4 16,6 4-16,-4-3 0,1 3 0,1-3 0,-3-2-32,2-2 32,0 1-16,-1-1 16,2 0 16,2 1 0,0-4-16,0 3 0,2-5-16,13 1 0,3-1 16,4 1 0,2 1 32,2 2 32,3 2 144,-1-1-64,4 4 176,-2 1-64,7 1-96,0 1 16,2-1-15,0-1-17,0 0 0,0 0 80,-3-1-64,-4-2 64,1-1-80,-5-1-64,-4 0 32,-5 2 48,-6 1 48,-6 3-96,-2-1-80,-4 1-16,-1 2-16,0 0 16,0 0-16,0 0 0,0 0-144,0 0-256,-4-5-800,-13 5-1570,-7 0-12565</inkml:trace>
  <inkml:trace contextRef="#ctx0" brushRef="#br2" timeOffset="29">2981 1399 12742,'0'0'4562,"0"0"-1729,0 0-896,0 0-784,0 0-417,0 0-96,0 0 1,0 0-49,0 0-112,0 0-48,0 0-32,0 0-79,0 0 47,0 0-16,0 3-64,0 5-80,0 5-16,0 5-128,3 5 64,1-1 16,1 2-48,2 0-48,-4 2 32,4-2 17,-3-1-65,2-1 32,-3-4-48,0 0 0,1-1 0,-2-2 16,-1 0 80,1 2-16,-2-3-32,1 6 64,1 0 16,-1 1-16,3-2-48,-1 2-48,-1-4-16,2-1-16,-4-2 32,0-5-16,3-1-16,-2-4 16,1-1-16,-2 2 16,0-1 16,0 1 0,0-1-16,1 1 0,-1 1 0,3 0-16,-2 0 32,-1-2-32,0 0 0,0-3 0,0-1 16,0 0 16,0 0 32,0 0-16,0 0 0,0 0 32,0 0 0,0 0-32,0 0-32,0 0-16,0 0 0,2 0-32,-2 0 0,0 0-16,6-1-48,8-7 0,1-1 96,5-3 0,5 1 32,-1 2 0,4 2 48,-5 2-32,4 2-32,-2 0 16,-3 2-32,-4-2 0,-3 1 0,-1 1 0,-4-2 0,-2 0 0,-4 3 0,-1 0 0,-3 0 64,0 0 96,0 0 96,0 0-31,0 0-97,0 0-48,0 0-16,0 0-16,0 0 16,0 0 0,0 0 16,0 0-16,0 0-32,0 0-16,0 0-16,0 0-32,0 0-128,0 0-352,0 0-801,-3 0-1248,-14 0-5699</inkml:trace>
  <inkml:trace contextRef="#ctx0" brushRef="#br2" timeOffset="30">2832 4923 13254,'0'0'4178,"0"0"-1297,0 0-672,0 0-816,0 0-257,0 0 97,0 0-257,0 0-175,0 0-113,0 0-64,0 0-111,0 0-129,0 0-160,0 0-48,0 3-32,3 3-112,0 4-32,1 5-16,2 5 16,0 2 16,-1 1-16,-2 1 16,4-1 0,-2 1-16,-2-2 0,4 1-16,-2-2 32,-1 0-16,-1-5 0,-2 0 32,3-3-32,-4-1-32,3 3 32,0 2 16,0 0 0,1-1-16,-1 0 0,-1 1-16,2-1 16,-1 3 0,0-4 16,3 1-16,-3 3 0,0-3 0,2-1 0,-3-4 0,1-3 0,-3-1 0,0-4 0,0 0 16,0-2-16,1-1 0,-1 0 0,3 0-16,-3 0 0,0 0 16,0 0 0,0 0 16,0 0 0,0 0 16,0 0-32,0 0 0,0 0-48,0 0-16,3 0-32,1-6-16,5-3 80,7-4 32,0-4 32,1-1 0,5-3 0,-1 1 16,4 2-48,1 3 16,-1 3 16,-2 5-16,-1-1 16,-1 2-16,1 0 0,0 2-16,-9 1 32,1 1 16,-2 0 48,-8 1 16,-1 1 48,0 0 32,-3 0 1,0 0-1,0 0-48,0 0-32,0 0-80,0 0-32,0 0 0,1 0-16,2 0 16,0-2 0,0 2 16,-3 0-16,0 0-16,0 0 16,0 0-144,0 0-369,0-1-751,0-8-1730,-23-9-5121</inkml:trace>
  <inkml:trace contextRef="#ctx0" brushRef="#br2" timeOffset="31">3696 284 17480,'0'0'3858,"0"0"-2209,0 0-609,0 0-336,0 0-175,0 0-33,0 0 16,4 10 0,-4-4-112,-13 2-207,-7 2 127,-3 5-256,-6 2 16,1 5-16,-1 2 32,1 2-16,0 2-16,2 2-32,6-1-32,2-1 0,4-1-32,1-2-48,7 2 80,-3 2-16,1 0-32,-1 0 16,-1 3-32,-3 2 0,0 3-48,-3-1-32,1 2 128,1-1 16,0-2 16,-1 0-16,5-4 32,1-1-32,1 2 0,2 3 0,4-3-32,2 2-16,0-2 16,0-3 32,0 2-32,5-3 0,0-2 32,-2-2 16,0-5-16,-1-2 16,2 0 0,-1-1-16,-2 2 16,5-3 32,-6 2-48,3-3 0,0-1 0,1 0 0,-1 0 0,-1-5 0,1 0 0,-3-3 0,0-4 0,1-1 16,-1 1-16,0-1-16,0 2 16,0-1 0,3 2 0,-2-1 0,-1-1 16,0-1-16,0 0 16,0 2-16,0-2 16,0 0 0,0 0-16,0 0 0,0 0-16,0 2 32,0-1-16,0 1 0,0-1 0,0 2 0,0 0 16,0 0 0,0 0 0,0 0-16,0 0 16,0-1 0,0-1 16,0-1 0,0 0 0,0 0-16,0 0 16,0 2-32,0-2 0,0 1-16,0 2 16,0 2 16,0-1-16,-4 4 16,-2 1 0,-1 0-16,-3 1 16,4 1-16,-4 1 0,1-2 0,-1 1 0,3-1 0,1 1 0,-3 1 0,-1-2-16,0 0 32,0 0 0,-2 2 0,1-2-16,-2 4 0,-3 0 0,7-1-16,0 1 0,1 0-16,1 1 16,-2-1-16,3 1-16,-4 2 0,4 1 16,-1 0 32,0-1-32,1 0 16,2-3-32,1 1 16,1 1-16,2 0 16,0 1 0,0 1-48,0 0-17,2 3 1,4-1-16,2 5 48,1-1 16,-1 0 32,0 2 16,-1-4 0,2 1 0,1-1 16,0-4-16,0 0-16,0-2 0,3-4-32,-1 0 0,-1-1-32,4-3 48,2 3 16,0-2-16,1 0 32,-1-2-32,-2 3 0,-1-3 0,-1 0 32,-1 3-32,-1-2 32,1 2 0,1 0 0,-3-2 0,0-1 0,-4-1 0,0 2 0,1-2 16,2 1-16,-2 2 16,2-1-16,-1 3 0,-2-3 16,0 0 0,4 1-16,-4-1-16,1-1 0,-1 0 16,-3 1 0,0-1 16,-1 3 16,0-3-16,1 2 16,-3 2-16,3-4 0,-3 2 32,4 0-32,-4-1 16,0-2-32,3-2 0,-3 3 0,0 0 0,0 4 16,0 0 0,0 5 16,0 0 0,0 1 0,-3 3-16,-4-2 0,4 1 0,-4-1 0,0-2-16,2 2 0,-2 0 0,1 2 16,-1 0-16,4-2 0,-4 0 32,2-2-16,-2 1 16,3-2 0,-2 0-16,0 0 16,2-1 0,-2 0 16,2-1 0,-2 0-32,2 3-16,1 0 17,-2-3-1,1 2-16,1-2 0,0-1 16,-1 0 0,1 0-16,2-1 0,-1 3 0,1 3 16,-5 1-16,6 0 0,0 3 16,-3-1 16,3-1-16,0 0 0,0-3-16,0-3 0,0-2-16,0-2 16,0 2-16,0-1 0,3 3 0,3 1 16,-2 0 0,2 0 16,-2-1-16,-1-1 0,1-2 0,1 1 0,-2-4 16,1 4-16,-1-1 0,0 4 0,1 1 0,2 2 0,0 1 0,0 0 0,-1-2 0,0 1 0,0-3 0,-3-1 0,-1 0 16,1 3 0,2-1-16,-4 0 0,3-3 0,-3 3 0,0 0 16,0 3-16,0 2 16,0-1 0,0-1-16,-7 0 0,1-1 0,0-4 32,3 1-32,-2-2 0,2-2 16,1 4-32,-1-2 16,-1 1 0,3 0 0,-4-2 0,1 0 0,1-1 0,0 0 16,0-3 0,2 1 0,-1-1-16,2 1 16,-1-2-16,-2 1 0,-1 1-16,1 1 16,0 3 0,0 0 0,0 0 0,0 0 0,0-1 0,-1-1 0,-2-2 0,6-4 16,-4-1 0,4 0-16,0-1 0,-3 2 0,3 1 0,-3 2 0,0 4 0,-4-1 0,-2 2-16,2 1 16,-2-2 16,2 0-16,0 1 0,-2 0-16,2-1 16,0-1 16,1-1-16,-3 1 0,2 0 0,4-1 16,-3 0 0,3-2-16,0-1 0,-1 2 0,3-4 0,-1 2 0,-1-1 16,2 0 0,-2 0-16,0 3 0,2 0 0,-1 2 0,1-1 0,-5 2 0,3-1 0,0 2 0,-1-1 16,2-2-32,2 0 32,-3-2-16,3 1 0,-1-1 0,-2 3-16,2-5 16,1 3 0,0 0 0,-2-1 16,1 1-16,-2 1 0,-1-2 16,2-1-16,2 0 0,0-3-16,-1 3 16,1 0 0,0 0 0,-2 2 0,2-2 32,0 1-32,-1 1 0,-1-1 0,0 6 0,0-2 0,1 2 16,-4 0-16,5-1 0,0 0 0,0-2 0,0-3 0,0 0 0,0-4-16,0 2-16,0-1-16,0-1 16,0 2 0,0-1 32,0-1 0,0 1 0,0-3 0,0 0 16,0 1-16,0-1 0,0-1 0,0 2 0,3 1 16,-1 1-16,-1 3 0,3 0 0,-2 0 32,1 4-32,0 0 16,1-4 0,-1 2 0,-3-4-16,1 1-16,1-2 16,-1 1 0,2-1 0,-2 2 0,1 2 16,-2 1-16,1 1 32,-1 2 0,0 5-16,0 0 16,0-2 0,0-2-16,0-2 0,0-4 0,-7 2 16,4-1-16,-4 1 16,1 1-16,-1 1 0,1-1-16,-1 1 0,0-1 16,-1 2 0,0 0-16,-1 2 0,-1-2 0,0-2 32,5 0-32,-2 0 0,-1-1 16,2 0-16,-1 0 0,-2 1 0,3 3 0,0-1 0,-2 1 0,2 1 0,-4 1 0,1 0 0,2 0 0,1-1 0,0-1 0,0 1 16,1-1-16,0 1 0,0 1 0,2 1 0,0-1 0,0 2 0,0 0-16,3-4 0,-3-1 16,3 0 0,0-1 0,0 1-16,0 0 0,0 0 0,0 0 16,0 2-16,0-1 16,0 2-16,0 0 16,0 2 16,6 1 16,-3-2-32,0-2 48,0 2-32,1-1-16,0 4 16,2-1-16,-3-2 0,0-4 0,2 0 0,-3-1-32,1-4 16,4 5 16,-4-1 0,3-1 0,-3 2 0,1 1 0,2-2 0,0 1 0,1 2 0,-4 1 0,4-2 16,-4 3-16,4-4 0,-2-2 0,-1 1 0,-1-2 0,1 2-16,3 0 16,0 1 0,-2 4 0,5-3 0,-3 2 0,-1 0 0,0-1 0,-2-1 0,2 1 16,-2-3-16,2 0 0,-3 1 0,4-1-16,-2-2 16,-2-2 0,2 1-16,-2-1 16,0 3 0,3-1 0,-3 0 0,1 0 16,-1 1-32,0 2 16,1 1-16,-1-3 16,-3-1 0,0 0 0,3 0 0,-3 0 0,0 2 0,0-3 0,0 3 0,0-2 0,0 2 0,0-1 0,0-1 0,0 2 0,0-2-16,0-2-16,0 1-16,0 1-32,0 0 16,-3 1 64,0 1 0,-3-1 0,3 1 0,-2-2 16,2 0-16,0-1 0,-1-1 0,2-2-32,1 1 48,-1-1-48,-1 4 32,-1 1 0,-2 1 0,6-1 0,-4 2-16,1 0 0,-3-2 16,0 1 0,1-4 0,2 3-16,0-4 0,1-2 16,1 0 0,-3 1 0,2-2 0,1 2 0,-1-1 0,-2 1 0,1 1 0,3-2 0,-3-1 0,3 1 0,-4 0 0,1 1 0,-2 0 0,4 1 0,-2 1 0,0-2 0,0 3-16,-2 0 16,2 0-16,-3 0 16,5 0 0,-2-3 16,1 0-16,1 0 16,-1-2-16,-2 1 0,1-1 0,3 2 0,-3-2 0,-1 3-16,2-2 16,-1 4 0,-2 1 0,0-2-16,0 1 16,0-4 0,2 1 0,-1-2 16,3 0-16,-4 0 0,5 0 0,-4 0 16,1 0 16,0 1-32,-1 1 0,1-1 0,-2 2 0,1 1 0,1 0 0,2-1-16,-1-3 16,1-1-16,1-2 16,-3 0 16,3 0-16,0 0 0,0 0 0,-1 0 0,-2 1-16,1 1 16,-5 2 0,4 0 0,0 1-16,-1 0 16,-1-1 0,1 0 0,1 3-16,-1-3 0,0-1 16,1-1-48,-2 1-16,-2-1 32,0 5 0,1 2 32,-3 0-16,2 3 16,-3 0 0,3 0-16,-2 0 16,-1 0 0,4-2-16,0 0 16,-1-3 0,1 0 0,-1 1 0,-3 1-64,3 0 16,1 1 48,-3 1 0,4 0 32,0-2-32,2-2 16,-1 1 16,1-3-32,0-3 0,-1 1 0,1 2 16,-2 1-16,0 3 0,-1-1 0,-3 1 0,4 0-16,-1 0 16,0-2 0,0-2 0,2-1 32,4-2-32,-3 1 0,3-2 0,-2 0 0,-2 2 0,1 1-32,-3 0-32,-1 2 31,0 2 17,1-1 0,-1 1 16,0-2 0,4-1 0,0-3 0,0 1 0,-1-1-32,2-1 0,-1 1-16,-2 1 0,2 0 16,-3 2 16,0-3-16,3 1 32,-1 0 0,-1 0 0,-2 1 0,3-1 0,-3 0-32,2-1 16,-2 1 0,0 0 0,4 2 16,-4-2-16,4 2 0,-2-1 16,0 1-32,0 1 32,-3 1-48,-1-1 32,-1 2-16,5-4 32,-2 1 0,3-2-16,-2 1 16,2-1-16,-2 0 32,2 1-32,-5 0 16,6 1 0,-4 0-16,4 0-32,-1 1 16,-1 0-32,2 0-16,-1-2 80,3 3 0,-2-3 0,0 0 0,0 1-16,0 1 0,0 1 0,-1 1-32,1 1-32,0 0 64,-1-1 16,1-2 0,3 0 0,-2 0 0,2-2-16,0 2-16,0 1-32,0-3 48,0 0 16,0-1 0,0 2 0,0-4 16,0 4-16,-1-4 16,1 1-16,0-1 0,0 1-16,0-1 0,0 2 16,0 2-32,0 0 0,0 0 32,0 0 0,0 1 0,0 0 0,0 1 0,0 0 16,0 0-16,1 1-16,2-2 16,-1 1 0,2-1 0,-1-1 0,-3-1 0,3 1 0,-3-4-16,4 2-16,-1 0 16,0 2-16,3 1 0,-3 0 32,2-1 0,0-1-16,-1 0 0,2 1 0,-3 0 16,4 0 0,-4 0 0,3-2 0,-2 2 0,2-1 0,-3 0 0,1 1 0,0-2-16,1 2 16,0 1 16,0-2-16,-2 0 0,1 1 0,1 1 0,-4-2 16,3 1 0,-1 0-16,0-1 32,3 2-32,-3 0 16,0 0 16,1-1-32,-3-1 16,1 2 0,1-1 16,-3-1-32,4 1 0,-1-1 32,0 2 0,1 0-16,-1 4-16,2-2 0,0 3 0,1 2 0,0 0 16,1 0-16,-4-3 0,4 1 32,-4-3-32,-3-1 0,3-2 0,-3-2 0,0 1 0,3 1 0,0 1 0,-2 0 32,1 1 80,-2 2-32,0 0-48,1 3-16,1-1 0,-2 1-16,1 0 16,-1 0-16,0 3 0,0 2 0,0 1 32,0 0-32,0 1 0,0-2 0,0 0 0,0-3 16,0 3 0,0-3-16,0-2 0,0-3 0,0-3 16,0 0-16,0-3 0,0 1 16,0 1 0,0-1 16,0 1-32,0-2 16,0-2 0,0-1-16,0 0-80,0 0-16,0 0-112,0 0 64,0 0 112,0 2 16,0-2 16,0 1 0,0-1 0,0 0 0,0 2 0,0-2 16,0 0 32,0 0 48,0 0 48,0 0-16,0 0 0,0 0-32,0 0-48,0 0 48,0 0 176,0 0-31,0 0-65,0 0 16,0 0 16,0 0-48,0 0-16,0 0-16,0 0-64,0 0 0,0 0 0,0 0-16,0 1 0,0 7 96,0-2 0,0 3-32,0-3 128,0-4-192,0-1-32,0-1-16,0 0-48,0 0-80,0 0-32,0 0 0,0 0 32,0 0-48,0 0 48,0 0 64,0 0 48,0 0 16,0 0 0,0 0 16,0 0 16,0 0 0,0 0-16,0 0-16,0 0 16,0 0 0,0 0 16,0 0-32,0 0 0,0 1 0,0 1-16,0-1 16,0-1 0,0 0 0,0 0 16,0 0-16,0 0 0,0 0 48,0 0 32,-1 0-32,1 0 16,0 0-16,0 0-48,0 0 32,0 0 96,-2 0 48,2 0 113,-1 0 95,-1 0-80,-2 0-208,1 0 176,0 0-96,3 0-176,0 0-16,0 0-64,0 0-16,0 0-16,0 0 0,0 0 32,0 0 64,0 0 16,0 0 0,0 0 0,0 0 0,0 0 0,0 0-32,0 0 16,0 0 0,0 0 16,0 0 0,0 0 0,0 0 0,0 0 0,0 0-16,0 0-16,0 0-80,0 8 16,0 2 0,0 6-32,-7 5-193,-3 3 177,-2 3 64,-1 0 48,0 0 16,3 0 16,0 0-16,1-3 16,1-6 0,3-3 0,1-7 32,1-5 0,3-1-16,-3-2 48,3 0 32,0 0 0,0 0 17,0 0-33,0 0-48,0 0-32,-2 1 0,1 2 0,-2-2 0,2 4 0,-2 0 0,-3 3 16,2 5-16,-3 2-32,1 4-48,-6 4 16,3 0-17,1-1 49,-2-1 32,4-2-16,0-2 0,3-5-16,-1-1 0,4-5 0,0-3 0,0 0 16,0-2-16,0 1 16,0-1-32,0 4 0,0-2 16,0 2 16,0-2 16,0 1 0,0 2 16,0-1-16,0 1 0,0-1 0,0 2 0,0 0 0,4-1-16,-4 2 16,5-1 0,-1 2 0,-1 0 0,0-2 0,-2 1 0,1 0 0,3-2-16,0 3 16,2 1-16,0 2-16,-1-1 0,3-1 32,-2-2-16,-3-2-16,3 1 32,-2 1 0,0 0 0,0-1 16,2 1-16,-2-3 0,-1 0 0,-1-2 0,-2-3-16,-1 2 16,2-1 0,2 2 0,2 3 0,1 5 0,3 0 0,-4 2 16,6-3-16,-4-1 0,-1-3 0,-4 1 0,0-4 16,0 0-16,0 1 0,0 0 0,1 3 0,-1 0 0,0 0 0,3 4 16,-3 1 16,0 0-32,-2 0 0,2-1 0,-3-4 0,0 1-16,0-2 0,0-1-16,0 2 32,0 0 0,0 2 16,0 0-16,0 2 0,0 0 0,-4 0 16,-1 2-16,-2-6 0,4 1 0,-4-1 0,4 2-16,-6 2-16,1-2 32,0 1 0,1-1 16,0-2-32,4 0 16,0-4 0,3 0 0,-4 0 0,4-1 0,0-1 0,-3 3 0,1 1 0,-1 4 0,-2 0 0,0 2-16,0-1 0,0 1 16,-2-4 0,4 1 32,-1-5-32,4-2 32,0 1-32,-3-2 0,3 0 0,0 3 0,0-1 0,-3 5 0,1-1 0,-2 0 0,1 0 0,2 0 0,-1-2 0,1-1 0,1 0 0,0 0 0,0 1 0,0 0 0,-3 0 0,2 2 0,1 1-32,0-2 32,-2 0 0,2 0 0,-1-1 0,1 1-16,0-1 0,0 1 16,0-1 0,0 2 0,0-2-16,0 3 0,0-1-16,0 1 16,0-1 0,0 2 0,1-1 16,5 2 16,-3-1-16,0 3 0,1-3 0,-1-2 0,-3 3 0,3-3 0,0 2 0,1-2 0,-1 1 0,0 0-32,1 0 32,-1 1 0,3 2 0,-2 1 0,1 1 0,2 0 16,-4-2 0,1-1-16,-4-3 0,3-3 16,-3 0-32,0 1 16,3-1 0,1 1 0,-2 0-16,-1-1 16,1 2 0,-1 0 0,1-1 0,0 0 16,-2 0-16,2 2 0,-1-2 0,1 0-32,-1 3 32,1-4-32,-1 3 32,-1-4 0,3 1 0,-2 2 0,1-2 0,1 3 0,-2-3 0,2 2 0,-3-2 0,1 0 0,-1 0 0,0 0 16,2-2-16,-2 2 0,0 0 0,0 1 0,3-3 0,-3 0-16,0 1 16,0-1 0,0 1 16,4 1-16,-4-2-16,0 2 16,0-1 0,0 1 16,0 0-16,3 1 0,-3 1 0,3 1 0,-3 0 0,3 0 16,0-2-16,-2 1 0,1-2 0,-2 0-16,0-3 0,0 0 16,1 1 0,1 1 0,-1-1 0,-1 4 0,4 0 0,-2 1 0,-1-1 0,1 3 0,-1 0 0,2-1 16,0 1-16,0-2 16,-2-2-16,1 1 0,2-2 0,-4 1-16,3-1 16,-3 0 0,0 0 0,3 1 16,-3-3-16,0 2 0,4 0 32,-4 0-32,0 0 0,0-2 0,0 1 0,3 0 0,-3-1 0,0 1 0,2-1 16,-2 0 0,0-1 16,0 0-32,0 0 0,0 0-16,0 0 16,0 0 16,0 0 0,0 0 0,0 0 16,0 0-32,0 0 0,0 2 32,0-2-16,0 0-16,0 0 0,1 0-16,-1 0 16,0 0 0,0 0 0,0 0 0,0 1 0,0 1 0,3-1 0,-2 2 0,1 2 16,-1 0 16,1 0-32,-1 0 0,1 0 0,0-1 0,1-2-16,-1 0 0,-2 0 16,1-1 0,-1 4 0,3 0 16,1 1-16,-1-1 0,-1 2 0,2-3 0,-1 2 0,0 2 0,1-1 16,-2-1-16,1-1 0,-2 0 0,1-3 16,-1 1-16,2-1 0,-3 1 0,1 0 0,1 2 0,-1 0 0,2 3 0,1 1 0,-1 0 0,0 0 0,0-2 32,-3-2-32,0-2 16,1-1-16,1 1 0,-2 0 16,0 1-16,3 2 0,-3 0-16,0 3 0,3 0 16,-3 3 0,4-3 16,-4-1 0,0-2 0,0-3-16,0 0 0,0 1 0,0-1 0,3 4 0,-1-2 0,-2 1-16,0 2 16,0-1 0,0-1 16,0 2-16,0-3 0,0 0 0,0 2 0,0-1 0,0-2 0,0 0-16,0 0 16,0-1 0,0 1 0,0-1 16,0 0-16,0 0 0,0 0 0,0 0 0,0 2-16,0 1 16,0-2 0,0-1 16,0-1-16,0-2 0,0 0-16,0 0 0,0 0 0,0 0 16,0 0 0,0 0-16,0 2 16,0-2 0,0 1-16,0 2 16,0 1 0,0 1-16,0 1 16,0-2 0,0 1 16,0 1-16,0-1 0,0 0 0,0 1 0,0 1 0,0-2-16,0 1 16,0 1 0,1-1 0,-1-2 0,3 0 0,-3 0 0,0 0 0,0-1 0,0 1 0,0-2 16,0 3-16,0-2 0,0-2 0,0 4 0,0-2 0,0-2 0,0 2 0,0 2 0,0-1 0,0 1 0,0 2 0,0 2 0,-3 2-16,0-1 16,0-1 0,-1-1 16,1-2-16,0-2 0,0 1 0,-1-2 0,1 1 0,0 2 32,-1-1-16,-1 3 0,0-1-16,-1-1 0,0 2 16,0-4-16,-3 2 32,2-1 16,-3-1 0,0 2-16,0-1 16,-2 1-32,1-2 0,1 2 0,-2-1-16,2 1 0,0 0 0,0 0 0,0-1 16,-2-1-16,6 0 0,-3-2 0,2 1 0,3-1 0,1-2 0,-1 1 0,-1 1 0,-2 0 0,0 3 0,-1-1 0,-2 1 16,2 0-16,-4-1 0,2-1-16,3 0 16,-2-1 0,5-1 0,-1 1 0,-2-1 0,4 2 0,-2-3 0,-4 2 0,6-1 0,-4 0 0,-1 1-16,-2-2 16,2 1 0,-1 3 0,-1-3 0,1 2 0,0 0 0,1-1 0,-1-1 0,2 1 0,-3-1 0,5 0-16,-3 1 16,-1-2-16,-1 2 0,1-1 0,2-1 0,-2 0 16,1 0 0,0 0 0,0 2-16,-4-2 16,5 0 0,-3 2 0,0-2-16,0 1 16,-2 0 0,6-1-16,-3 0 0,1 0 16,-1 0 0,1 0 0,-4 0 0,2 0 0,0 0 0,-3 0 0,1 0 0,2 0 0,-3 0 0,1 0 0,-1 0 0,0 0 0,2 0 0,-2 0 0,-2 0 0,5 0 0,0 0 0,0 0 0,-2 0 16,2 0-16,0 0 0,-2 0 0,-1 2 0,-4-2 0,5 0 0,-2 1 0,-2-1 0,4 0 0,-1 0 0,-1 0 0,-2 2 0,4-2 0,-1 0 0,-4 0 0,4 0 0,-3 0 0,2 0 0,-1 0-16,5 0 16,0 0 0,0 0 0,-2 0 0,2 0 16,-2 0-16,1 0 0,-2 0 0,4 0 0,-1 0 0,0 0-16,1-2 16,2 1 16,-3-1-16,1 2-16,3-1 16,-2 1 0,-1-1 0,-1 1 0,4-2 0,-1 0 0,5 2 0,-2-1 0,0-1 0,-1 0-32,0 1 32,0 0 0,-2-1 0,1 1-16,2-1 16,-2 1 0,2-1-16,-1 1 16,-2-2-16,-1-1 16,0-1-64,-2 0 48,0 1-16,1-1 32,1 0-16,2 3 16,-1-1-16,-2 0 16,6-2-32,-4 2 0,2-2-16,1 4 32,0-2 16,1 0-32,-3 0 16,3 0 16,-2-2-16,0 3-16,-2-4 16,1 1 0,0-1 0,-2 2 0,2-1-16,-1 0 32,2 2 0,-2-1 0,4 0 0,-4-1-16,2 0 0,1 2 16,0-1 0,-2 1-16,2 0 16,-2-2 0,3 2 0,-3-1 0,-1-1 0,0 2-16,4-2 16,-3 2 16,2 1-16,-1-1 0,0-2 0,0 0 0,-2 1 0,0 0 0,1-2 0,2 1 0,-2 0 0,3 2 0,-1 2 16,2 0-16,1-1 0,-2 1 0,0-1 0,0 0-16,0-1 16,-4-1 0,-3-2 0,5-2 0,-5 2 0,3 2 0,1 0 0,-1-1 0,4 2 0,-1 0 0,1 1 0,0-1 16,-3-1-16,0-1 0,-1-1 0,0 0 0,1 3 0,2 0 0,-2 0 0,3 0 0,-1 0 0,-1-1 0,1 1 0,0-2 0,1 2 0,-1 0 0,2 2 0,1-1 0,1 2 0,-2 0 0,2 0 0,0 0 0,0 0 0,0 0 0,0 0 0,0 0 0,0 0 0,0 0 0,0 0 0,0 0 0,0 0 0,0 0 0,0 0 0,0-1 0,0-1 0,-1 2 0,1 0 0,0 0 0,-2 0 0,2 0-16,-2-1 16,2 1 0,-2-2 0,1 1 0,-4-3 0,5 3 0,-4-2 16,1 0-16,3 2 0,-3-2 0,-1 1 0,1-1 0,0 1 0,-1-1 0,1 2 0,1 1 0,1-2 0,1 1 0,-2-1 0,2 1 0,-2 0 0,0-1 0,2 1 0,-3-1 0,2-1 0,-2 3 0,0-2 0,3 1 0,-3 1 0,3 0 0,-3-2 0,3 1 0,-4-2 0,1 0 0,0-2 0,-3 1 0,0-1 0,1 0 0,2 1 0,0 1 16,-1 3-16,2-1 0,1 1 0,-1-2 0,-1 1 16,3-1-32,-4-1 16,-2 0 0,2-1 0,1 1 16,0-1-16,-1 3 0,4 1 0,0 0 0,0-1 0,-2 1 0,1-3 0,-2 0 0,1 1 0,-2-1 0,3 0 16,-2 1-16,0 1 0,0-3 16,-3 2-16,2-1 16,1 0-16,0 2 16,-1-3-16,2 3 16,-4-4-16,-1 0 0,0 0 0,-3-1 16,1 0-16,2 2 0,0-3 0,2 1 0,-2 2 0,-3 1 0,0-3 16,0 1-16,-3 0 16,0-3-16,-3 0 0,4-1 0,-1 0 0,0 2 0,0-1 0,4-1 0,-1 2 0,3-1 0,1 1-16,-1-1 0,0 1 16,-3-3-16,1-1 16,-1-2 0,-3 0 0,4 0 16,0 0-32,1 1 32,1 0-16,1 3 0,-3-1 0,2-1-16,-3 1 16,4-3 0,-4 0 32,1-2-32,-1 3 0,3 1 0,-1 1 0,1 1 0,0 0 16,1-2-16,-4-1 0,0 0 0,0 0 0,1-1 0,-1 2 0,3 1 0,-2-1 0,-1 2-16,3 1 32,1-1-16,0 4 0,2-3 0,-3 2 0,-2-2 0,3-1 0,-1 0 0,-2 0 0,1-1 0,0-1 0,-2 1 0,3-1 0,0 2 0,4-2 0,-3 2 0,-3-3 0,2-1 0,-3-1-16,4-1 0,-4 2 16,3 0 0,-2 3 0,5-1 16,-3 3-16,2-2 16,-2 2-32,4-2 32,-4-1-32,4-2 16,-4 0-16,2-2-16,-2 0 32,3 1 0,0 1 0,-1 2 0,1 0 0,1 1 0,0 2 0,0-2-16,3-1 0,-4 1 16,2-4 0,1 1 0,-1-2 0,2-2-16,0 2-32,0 0 16,0 3 0,0 0 16,0 0-32,0 0 32,0 1 0,0-1 16,0 0 0,0-2-16,0 1 0,0-2 16,0-1 0,0 0 0,0 1 0,0 2 0,0-1-16,0 2 16,0 1 0,0-3-16,0-2 16,2 0 0,1-1 0,-2 0-16,2 0 16,0 1 0,0-1 0,-3 3 0,3 1-32,-3 1 32,0-1-48,0 0 48,4 0-16,-4-1 16,0-1 0,0-3 0,0 2 0,0-1-16,0 0 16,0 2 0,0 0-32,0 0 16,3 2 0,-3-1 0,0 2 16,2 0 0,-1 1-16,2-2 16,-2 1 0,1-2 0,1-1 0,-2 2 0,3-1 0,-1 0 0,0 3 0,1 0 0,-2-1 0,1 0 0,-3 0 0,3 1 0,-3-1-16,4 0 0,-1 0 16,0-2 16,1 1 0,1 0-16,-4 0 0,3 0-16,1 1 16,-2-2 0,1 1 0,-1 1 16,0-1-32,1 2 16,-1-1 0,0-1 0,1 0-16,2 1 16,-3 2 0,1 0 0,-1 3 16,0-1-16,1 2-16,-1-1 16,0-4 0,3 1 0,-3-1 0,0 1 0,4-2-16,0 1 16,-2-1 0,2 1 0,-3-1 0,2 3 0,-3 2 0,1-1 0,2 3-16,-3-2 16,1-2 0,2 1 0,0-3 0,-2 2 0,2 0 0,0-2 0,-1 2 0,0-3 0,2 2 0,-4-1 0,4 1 0,-2-1 0,2 1 0,-3-1 0,0 2 0,1 1 0,0-1 0,0 2 0,-2-1-16,4 2 16,-4 0 0,1 0 0,-1 2 0,0-1 0,1 2 0,-1-2-16,-1 1 0,1 0 16,-2-1 0,3 0 0,-1 1 0,0 0 0,1-2 0,1-1 0,-2 3 0,1-2 0,2 0 0,0-2-16,1 3 16,-1-2 0,1 0 0,-1 1 0,1 0 0,0 1-16,-4-1 16,2 2 0,2-1 0,-2 1 0,1-2 0,1 1 0,-2-1-32,2 0 32,3 2-16,-5-1 16,3-1 0,-1 2-16,-1-1 32,3-1-32,-2 0 16,3-1 0,0 0 0,-2 3 16,2-2-32,4 0 16,-2 0-16,-1-3 16,1 0 0,1 0 0,0-2 0,-1 2 0,-2-2 0,0 1-16,2 1 16,-2 2 0,0-1 0,0 2 16,-3 0-48,3 0 32,-1 0 0,-2 0 16,2 0-16,1 0 0,-3 0 0,5 0 0,-6 1 0,1-1 0,-3 0 0,3 2 0,-1-3 0,4 3 0,-2 0 0,0-2 16,2 1-16,-1 1-16,1-1 16,0 1-16,0-1 16,-2 2 0,2 0 32,0 0-32,0-1-16,-1 1 16,1-4 16,0 5-16,0-3 0,2 1 0,-1 0 0,-1 1 0,2-1 16,1 1-16,-1 2 16,-1-2-16,2 1 0,-4-1 0,4 1 0,-6-2 0,2 1 0,-2 0 0,-1 0 16,1 1-16,2 1 0,-3-1 0,2 1 0,-1-1 0,-2 1 0,5-2 0,-1 0 0,1 0 0,0 0 0,1 0 0,-2 0 0,3 0 0,-2 1 0,-2 1 0,0-1 0,-1 1 16,0 0-32,1-1 32,2-1-16,0-1 0,0 2 0,0-1 0,0 0-16,0 2 32,0-3-16,-1 1 0,1 0 0,0-1 0,0 1 0,2 0 0,-2 0 0,-4-2 0,6 2-16,-2 0 16,-2 0 0,-1 2 0,-2-1 0,-2 2 0,1 0 0,-1 0 0,0 0 0,1 0 0,-1-1 0,0 1 0,3 0 0,-3-2 0,2 2 0,0 0 0,2 0 0,-1 0 0,1 0 0,0 0-16,-1 0 16,0 0 16,1 0-16,0 0 16,-1 0-16,0 0 0,-3 0-16,-3 0 16,4 0 16,-4 2-16,2-2 0,-1 1-16,1 1 0,2-1 32,2 1-16,-3-1 0,4 1 0,-2-1 0,0 0 0,-2 1 0,1 1 0,-1-1 16,0-1-16,1 1 0,1 1 0,0-2 0,-2 1 0,0-1 0,3 2 0,-3-2 16,0 1-16,-2 0 0,2-1 16,0 3-16,0-2 0,4 1-16,-4 0 48,0-2-32,1 3 0,-1-3 0,0 3 0,1-2 0,-2 0 32,-1 1-32,2-2 0,-3 1 16,2-1-16,0-1 0,-2 2 0,2 1 0,1-2 0,-3 3 16,3-2 0,1 1-16,-1 3 16,0 1 0,-3-2 16,6 3 0,-5 0-32,2-1 16,1-1 16,-2-1-16,-1-1-16,1-1 0,-1 0 0,1 2 0,0-2 0,0 0 0,-1 0 0,-1 0 0,0 1-16,2 1 16,-1 2 0,2-1 16,0 2-16,0-2 16,0-2 0,-3 2-16,4-1 0,-4-2 0,0-2 0,3 4 0,-3-2 0,3 0 0,-3 3 16,2-2 0,-1-1 0,-1 2 0,3-2 0,-2 2-16,1-1 0,-2 2 16,1-3-16,1 2 0,-1-2 0,2-1 16,-2 0-16,-1 1 0,0-2-16,0 1 32,2 3-16,-2 1 0,1 1 16,-1 2-16,2-2 32,2 4-32,-4-3 0,1-2 16,1-1-16,-2-3 0,0 0-16,1-2 16,-1 1 0,0-1-32,0 0 32,0 0 0,0 0 0,0 0 0,0 0 16,0 0 0,0 2-16,0-2 0,0 0 0,0 0-16,0 0 0,0 0 16,0 0 0,0 0 0,0 0 0,0 0 0,0 0-32,0 0 32,0 0 0,0 0 0,0 0 0,0 0 0,0 0 0,0 0 0,0 0 16,0 0 0,0 0-16,0 0 0,0 0-16,0 0 16,0 0 0,0 0 0,0 0 0,0 0 0,0 0-16,0 0 16,0 0 0,0 0 0,0 0 0,0 0 0,0 0 0,0 0 0,0 0 0,0 0-16,0 0 16,0 0 0,0 1 16,0-1-16,2 5 0,-2 0-16,3-3 16,1 4 16,-1-4-16,-3 1 0,0-3 0,0 1 0,0-1 16,0 2-16,0 0 0,0-2 16,0 0-16,0 1 32,0-1-32,3 3 16,-3 0-16,0 0 0,4 0 0,-4 0 0,2 2 16,-1-1-16,1 0 16,-1-1 0,2 1 0,-2 0 0,1 1 0,-1-1-16,1 1 0,-2-2 0,1 0 0,-1 0 16,2 0 16,-2-1-32,2 1 16,-2 1-16,2 0 0,-1 1 0,-1-1-16,3 4 16,-1 1 0,2 0 0,-1 0 0,-3-2 16,3 1-16,-3-2 16,4 0-16,-1 2-16,0-1 0,1 2 16,-2 0 0,-1 0 0,1 1 0,1 3 16,1-1 0,-1-2-16,-2 1 16,1-4-16,-1 2 0,2-1 0,0-2 0,-2 0 0,2 3 0,0 0 0,-3 4 0,3-2 16,0-3-16,0-1-16,-3-1 16,4 2 0,-1 2 0,0 1 16,1 0-16,-2-1 0,-1 1 32,1-1-16,-2-1 0,4 0 0,-4-1-16,3-1 0,0 2 0,-2-1 0,3 2-16,-2 2 16,1-1 0,0 4 0,1-2 0,2 0 0,-2-2 0,-1 0 0,2-2 0,-5-3 0,2 0 0,0-3 0,-1 0-16,1 2 16,-1-4 0,1 2 0,-2 0 16,0 3-16,4-2 0,-3 1 0,1 1 0,-1-2 0,-1 3-16,0-3 16,0 1 16,3 0-16,0 0 0,-3 1 0,3 1 16,0 2-16,1-2-16,-1 0 16,-3 0 16,3 0-16,-3 0 0,2 0-16,-1-2 32,2-2-32,-3 0 32,0 1-16,0-1 0,1 2 0,1 5 0,1 0 0,1 4 0,-3-1 0,2 2 0,-1-3 16,-2-1-16,0-5 0,0-2 16,0-2 0,0-1 0,0-1-16,0 0 0,0 2 0,1-2 0,-1 0-16,0 1 32,0-1-16,0 3 0,0-1-16,0 1 16,0-1 16,0-1 0,0 0-16,0-1 0,0 3 16,0 0 0,0 2-16,0 1-16,0 0 16,0 3 16,0 0-16,0 2 0,0-1 0,3-1 0,-3-1 0,0-1 0,0 1 0,0-2 0,1 1 0,-1 4 32,0 1-32,2 0 0,-2 3 16,0 0 0,1 2 32,1 1-32,-1 3 0,1 3-16,5 4 0,0 5 0,2 4 0,-2 0 0,2 1 16,-1-3-32,-3-6 0,2-4 16,0-7 16,-2-4 0,-2-1-16,-2-3-16,3 2 16,-1 2 0,0 1 16,4 6-32,-1 3 32,0 1-16,1-2 16,-1-2-16,0-1 0,0-1 16,1 1-16,0 0 0,-1-4 16,-2 2 0,6 0-16,-4 2 32,3 2-16,-2-2-16,-3-4 0,2 0 16,-3-6-16,4 2 0,-1 0 0,0 2 0,0 2 0,1 2 0,-1 3 0,2 4 16,1 0-16,-2 1 16,-1-2-16,1-4 16,-2-4-16,0-3 0,0 1 0,-1-4 0,-1 0 16,-3 2-16,3 0 0,1 0 16,-1 0-16,2-2 16,-4-1-16,3 0 16,-2-3-16,-1 0 0,-1 1 0,2-3 0,-2 2 0,1-3 0,-1 2 32,0-2-32,3 2 0,-3 2 0,0-1 0,1 1 0,-1 1 0,2-2 16,-2-1-16,1 3 16,-1-2 0,0-1-16,0-3 16,0 0 0,0 0 0,0-2-16,0 0 0,0 0 0,0 0 0,0 0 0,0 0 0,0 0 0,0 0-16,0 0 16,0 0 0,0 0 16,0 0-16,0 0 0,0 0 0,0 0 0,0 0-16,0 0 16,0 0 16,0 0-16,0 0 16,0 0-32,0 0 16,0 0 0,0 0 0,0 0 0,0 0 0,0 0 0,0 0 0,0 0 0,0 0 0,0 0 0,0 0 0,0 0 0,0 0 0,0 0 0,0 0 16,0 0-16,0 0 0,0 0 0,0 0-16,0 0 16,0 0 0,0 0 0,0 0-16,0 0 16,0 0 0,0 0 0,0 0 0,0 0 0,0 5-32,0 0 32,0 4-32,0 2 32,0 1 0,3 1 16,-3 1-16,3 1-16,-2 0 16,-1-2 32,0 3-32,2-1 0,-1-2-16,1 2 32,1-1-16,-3 1 0,4 0 0,-4 0 16,0-2-16,0-3 0,0-1 16,0-4-16,0 2 16,3 0-16,-3-1 0,0 3 0,0 0-32,3 1 32,-3 0 0,4-2-16,-1-1 16,-1 0 0,2 1 0,-3 2 32,1 2-32,-1-1 0,1-1 0,-1-3 0,1 0 0,-2-2 0,2-3-16,-2 3 16,0-2 0,0-1 0,2-1 0,-2 2 0,0-1 0,1 4-16,-1 0 16,2-2 0,-2 1 16,1-2-16,-1-2 16,0 1-16,0-2 0,0 0 0,0 0 0,0 0-16,0 0 0,0 0 16,0 0 16,0 0-16,0 0-16,0 0 16,0 0 32,0 0-32,0 0 0,0 1 0,0-1 0,0 0 16,0 0-16,0 0 0,0 0 0,0 0 0,0 0 0,0 0 0,0 0 0,0 0 0,0 0 0,0 0-16,0 0 16,0 0 0,0 0 0,0 0 0,0 0 0,0 0 0,0 0 0,0 0 16,0 0-16,0 0 0,0 0 0,0 0 0,0 0 0,0 0 0,0 0 16,0 0-16,0 0 0,0 2 0,0 1-16,0 0 16,0 1 0,0-1-16,0-1 16,0 1 0,0-1 48,0-1-48,0 2 0,0-2 16,0 1-16,0-1-16,0 1 0,0-2 16,0 1 0,0-1 0,0 3 16,0 1-16,0 0 0,0 2 0,0 0 0,0 0 0,2 0-16,-1-2 0,-1 1 0,3-2 16,-2 3-32,-1 0 32,2 2 0,1 1 0,1 2-16,-1-1 16,4-1 0,-4 4 16,0-3-16,0-2 0,1 0-16,-2-1 32,1-1-48,1-1 32,-3 0 0,2 0 0,0 0-16,1 1 0,-2-1 0,1-3 16,-3 0 16,3 1-16,-3 0 0,4 0 0,-1 3-16,0 0 16,3 2 0,-3-1 16,1 1-16,-1-2 0,-2-2-16,1 2 16,-1-3 0,1 1 0,0-3 0,-2 2 0,2 0 0,-1 1 0,1 3 0,1-1-16,1 2 16,-1 0 16,0-1-16,1 1 0,-1-2 0,0-2 0,-1 1 0,0-2-16,0 0 0,-1 2 0,1-2-32,1 1 48,-2 4 0,3-2 0,-1 3 0,0 0 0,3-2 16,-3 1-16,1-2-16,-1 0 16,0-2-16,-3 1 16,6-1 0,-5 1 0,2-1-32,-1 1 16,2-2-16,-3 0 0,2 0 16,-1 0 16,-1 2-32,2-2 0,-2 1 0,2-1-32,-1 0 16,1 2 16,1-2-16,-1 1 32,0-1 0,-3 0-16,4-2 32,-4 3 0,3-3 0,-3 1 0,2-2-16,-2 1 16,1 1 0,2-1 0,-2 2 0,2 0-32,0 0 32,1 2 0,-1-2 0,-1 1 16,-1-1 0,1 0 0,-1-2-16,-1-1-16,3 2 16,-2 0 0,-1-1-16,2 1 16,-2 0 0,1-1 16,1 0-16,-2 2 0,0-1 16,0 1-16,4-3 0,-4 1 0,0-1 0,0 0 0,0 0 0,0 0 16,0 0-16,0 0 48,0 2-48,0-2 0,0 0 0,0 1 0,3 1 0,-3 1 0,3 0 0,-3 0 0,4 0 0,-2-2-16,-1 2 32,1 1-16,-1 0 0,2 0 0,0 2 0,0-1 0,0-2-16,-2 0 0,3-1 16,-2-1-16,-1-1 16,-1 1-32,2 1 32,-2-2 0,1 1 0,2 2 0,-2-1 0,1 0 0,-2 1 16,3 1-16,0-1 0,1 0-16,-1 0 16,0-1 16,0 1-16,0 0 0,0 1 0,0 0 16,1 1-16,0 0-16,0-1 16,1-1 16,-2 2-16,1-1-16,-1-1 16,0 0 0,-3 0 32,4-1-32,-1-1 0,-1 1-16,-1 1 16,1 0 16,2 1-16,-1 1 0,1-1-16,2-1 0,-2 4 16,2-3 0,-3 2 0,4 0 0,-4 0 16,3-2 16,-2 1-32,2 0 0,-3-1-16,0 2 16,2-1 0,0 1 0,-2-1 0,1 1 0,-1-1 0,4 0 0,-2-1 0,0 0-16,0 1 16,2 1 0,-1 3 0,2 0 16,1 0-16,1 2 0,-1-2 0,1-1 0,-4-3 0,-1 0 0,0-2 0,-5-2 0,3 1-32,-3-2 32,0 2-16,4 1 16,-1 1 0,3 0 0,0 3 32,-1-3-16,0 2-16,-1 0 16,2 0 16,-3 1-32,7 1 0,-3 0 64,-1 2-32,1-1-32,-1 0 32,-2-1 16,2-2-32,-5 1 0,4 1-16,-2 1 32,1 2-16,2-1-16,-2-1 0,1 1 0,-1 0 0,0 0 16,1 1 0,-1-1 16,-1-1-32,0 0 0,1-1-16,-4-2 16,6 3-16,-2 0 16,1 3 0,2 1 0,0 4 16,2 1-16,1 1 0,3 1-32,0-1 32,0-2-16,-3-4 0,0-3 0,0-2 16,-4-1 0,0-1 0,-3 0 0,0 0 16,2 1 16,0 4-16,2 1-16,0 0 0,1-1-16,2-1 16,-2-1 0,1 0 0,-3-1 0,-2-2-32,2 0 32,-2-2 16,-1 4 0,4-1-16,-1 3 0,4 0 0,-1 1 16,1 1-16,0 1 0,-1 1-16,1-1 16,-4 0 0,7 0 0,0-1-16,-4 0 16,1 0 0,0-2 0,-1 1 0,1-1-16,-2 1 16,-2-4 0,3 3 0,-5-3 16,-1-1-16,3 3 16,1 0 0,0 2 16,2-2 0,-2 1-32,2-1 0,-2-1 0,2-1-16,-5 0 32,-1-3 0,1-1-16,-1 0 16,-1 3 0,3 2-16,1 0 0,0 3 0,0-1-16,3 0 16,-2-2 0,-3-1 0,2-1-16,-3-2 16,0-1 0,-2 0 0,2 2 0,0-2 0,0 1 16,4 1 0,-1 3-16,1-1 0,0 2 0,-1-3 0,1 1 0,-1 1 0,0-1 0,4 3 16,-1-1 16,-3 0 32,2-2-16,-2-1-16,-3 0 0,1-1-16,-1-4-16,0 1 0,0-1-16,0-1-32,-3 2-128,0-2-368,7 0-929,-5-6-1696,-2-12-4210</inkml:trace>
  <inkml:trace contextRef="#ctx0" brushRef="#br0" timeOffset="32">4216 7182 21994,'0'0'3314,"0"0"-945,0 0-977,0 0-511,0 0-241,0 0-144,0 0-160,1 0-144,3 0 65,-2 0-17,1 1 32,7-1-64,7 0-80,16 2-80,8 1-48,4 2 0,3-1 0,1 2 0,1 0 0,0 0 0,-4 0 0,-10-2 0,-7-2 0,-16 0 0,-6-2 0,-4 0 0,-3 1 0,0-1 0,0 0 0,0 2 0,0-2 0,0 0 0,0 0 0,0 0 0,0 0 0,0-2 0,0-16 0,0-12 0,9-17 0,2-11 0,1-6 0,1 1 0,0 0 0,3 6 0,-3 3 0,-3 12 0,2 8 0,-5 13 0,-3 9 0,-2 7 0,-1 4 0,-1 1 0,0 0 0,0 0 0,0 0 0,0 0 0,0 4 0,0 6-912,0-2-3715,-3-1-14453</inkml:trace>
  <inkml:trace contextRef="#ctx0" brushRef="#br1" timeOffset="33">4249 514 3378,'0'0'7699,"0"0"-3969,0 0-1873,0 0-993,0 0-224,0 0 17,0 0-33,0 0 80,0 0 33,0 0 47,0 0-16,0 2-15,0 1-193,0-2-144,0 2-80,0 3-128,0 2-80,0 2-48,0 2 16,0 0 33,0 0-81,4 0-32,-1-2-16,0 1 48,-3 0 0,6-2-16,-3 0 48,1 2 32,-1-1-32,-2 2 0,1-1 16,1-1-48,1-1 0,-3 0 16,2 0 16,-1-1 80,2-1 0,-1-1-48,-3 2-16,3-1 96,-3 4-48,0 1-32,0-3 0,4 2-32,-4-3 49,3 0-97,-3 1 48,0 0 16,0 0 16,0-2-64,3 1-16,1-2 0,-4-1 16,0-1-16,0 3 32,0 1 0,0-2 0,0 2 16,0-1 16,2-1-32,-2 0-48,0 0-16,0-3 0,0 0 0,0 2 16,0-2-16,0 1 32,0-1 16,0-3 0,0 3 64,0 1-16,0-1-16,0 0-64,0-1 0,0 0 32,0 1-16,0-2-16,0 1-16,0-2 48,0 2 32,0-2 32,0 1-16,0 1-16,0-1 16,0-1-48,0 3-48,0-1 16,0-2-16,0 2 16,0-2-16,0 0 16,-2 2 16,0 1-32,0 0 17,-1 0-17,0 0 0,3 0 16,-4 4 0,1-2 16,1 1 16,-2-1 16,3-3-32,-2 2-32,1-1 0,1-1 0,-3-1 0,2 2 0,1-3 0,-1 3 16,-1 0 0,-1 0 16,-2 3 16,-1-2 32,0 1-16,-1 1-48,1-1 0,0-1-16,1 2 16,1-3-16,-3 0 0,1-1 0,4 1 0,-4 1 16,-2 0-16,1 1 32,2 1 0,-3-2 16,2 1-16,2-2-32,2-1 0,-1-1 0,3 1 0,-1-2 0,2 1 0,-1 1 0,1-2 0,-2 1 0,1 1 16,-2 0-16,2 0 0,-2 1-16,0 0 16,0-1 0,0 1-16,0 0 16,0-2 0,-1 2 0,4 0 0,-3-1 0,0 1-32,3-2 16,-3 1 16,3-1 0,0 1 0,-1-1 0,-1 1 0,2-2-16,-1 3 0,1-3 0,0 1-16,0 1 16,0-1-16,0 2 0,0 1-16,0-2 16,0 1 0,0 0-16,0 0-32,0 2 0,0 1 16,0 3 32,0-1-17,3 2 49,1 1-16,2-3 0,4 2 0,-3-2 16,-1 0 0,3 0-32,-4-3 16,0 2-48,-2-1 0,4-1 48,2 4-16,-3-2 32,2 4 0,1-3 0,1 3 16,-3-2-16,-1-3 0,1 0 0,-4-2 0,0 1 32,3 1-32,-2 0 0,2 1 0,0 3 16,1-2 16,0 2-16,2 0 0,-2 1-16,2 1 16,-1 1 0,1 1 16,1-1-32,-2 2 32,0-1-32,1 3 48,-2-1-31,2 1 47,-2-1 0,-1-1 16,-2 2-16,-1-2 0,3-2-48,-2-1 0,0 1 16,-1-3 16,-1 2-16,-1-1 0,1-1-16,-2-1-16,0 0 16,0 2 0,0 1 16,0 0 0,0 1 48,0 1 32,0 1-16,0 2 0,0-1 32,-3 2-32,0-3 16,1-3-96,0-3-16,0-2 16,1 0 0,-2 0 0,0 1 0,-3 2 48,2 1-32,-2 0 32,-4 2-32,5-1 0,-5 0-16,2 1 16,-1 0 0,3-5-16,-1 1 48,4-5 16,3-3-48,-4 1 32,4-1 16,-3 1 33,-4 1-33,-3 5-32,-3-1-48,-6 5-32,1 0 0,-2 1 0,0 1 32,3-2 0,2-1 0,6-4 32,-1 1 16,4-2 0,-1-2-32,3-1 0,0-1 0,2-1 0,2 1-16,-1-2 0,-1 3 0,-1 0 0,-1 0 0,1 1 0,-3 3-16,0 0 0,1 0 0,0 1-16,2-5 16,1 0 16,2-3 0,0 0 0,0 0 0,0 0 0,0 0 0,0 0 0,0 0 0,0 0 0,0 0 0,0 1 0,0-1-16,0 2-16,0-1 32,0 1 0,0 4 16,0 1 0,0 4-16,0-2 16,0-3 16,0-1-16,0-2 16,0-2-32,0 0 0,0 1 16,0-1-16,0-1-16,0 3 16,0 2 0,0 3 0,0 2 0,0 1 0,4 0-16,0-3 16,2 1 0,-2-1 0,2-1 0,-3 0 0,0 0 0,1-1 0,2 2-16,0 0 16,0 3 0,-1-1 16,1 3-16,0 0 0,0 1 16,1 1-16,0 1 0,-1 2 0,1 1 0,2-3 0,-3-3 0,1 0 0,0-4-16,-4-2 16,2-1 0,-4 0 0,5 2 0,-5 1 0,5 0-16,-3 0 0,-2 0 16,2 0-48,1-3-48,-2 1-1,1-1 33,-2 1 48,1 1 16,2 0 16,-4 4-16,3 0 0,-3 0 16,3 2-16,-3-2 0,4 1 0,-4 2 0,0 0 0,0-1 0,0-4-16,2 0 16,-2-2 0,0 3 0,0-2 16,0 2 0,0-2-16,0 0 0,0 1 16,0 1-16,0 1 0,-2 3 16,-5 1 0,4 1-16,-3 0-16,0-1 16,1-3 0,0 1 0,0-2-16,2-4 32,0-1-16,0-2 16,2-1 0,-1 1 0,-1-2-16,0 1 0,-1 1 0,1-1 0,0 2 0,-4 2-16,0 1-16,-1 3 16,-3 3 0,-2 1 16,0 2-16,1 2 0,2-2 16,0-6 0,7-3 0,0-6 0,-1-1 0,4-2 0,-2 2 0,1 1 16,-1-1-16,-2 3 32,1-1 0,2 1-16,-1 0-16,1-4 0,-1-1 0,2 1 0,-2 1 0,2-2 16,-2 3-16,1 0 16,-1 3-16,1 1 0,-3-1-16,-1 4 16,2-2-16,-1 2 16,1-4 0,0-2 0,3-1 0,0-3 0,-2 0 0,2 0 0,0 0 0,0 0 0,0 0 16,0 0-16,0 0 16,0 0 1,0 0-17,0 0 0,0 0 0,0 0 0,0 0 0,0 2 16,0-2-16,-2 0 16,2 0-16,-2 2 0,1 2 0,-1 0-16,-1 1 16,-1-1-16,1 1 16,0 2 0,-1-2 0,3 1-17,-1-2 1,1-1 16,-1 0-16,-2 0-16,4 1 32,0-3-16,0 2 16,0 1 0,-3-1-16,3 4 16,0-1 0,-3-1-16,3 5 0,0 1 16,-3 0 0,3 1 0,0-3 0,-3-3 0,2-1 0,-1 0 0,2-1-16,0 2 32,0 2-48,0-1 32,0 2 0,0 0 0,0 0 0,0 0 0,0 0 0,0 2 0,0-4 0,0 1 0,0-4 0,0-1 0,0 0 0,0 3 0,0 2 0,0 1 0,0 0 0,0 0 32,0-1-16,0-1-16,0 0 0,0 2 0,0 2 0,0-2 0,0 2 0,0-1 0,0-2 0,3-1 0,0-1-16,-3-1 16,3 1-16,-3-2 0,3 2 0,-3 0 16,0-1 0,0-2 0,0 0 0,3-3 16,-3 1-16,0 0 0,0 3 0,4-1-16,-2 0 16,-1 1-16,1-1 16,-2 0 16,1 2-16,-1-3 0,0 1 0,3 1 16,-2 0-16,1 2-16,1 1 16,-2-3-16,1 0 0,0-1 16,0 2-16,-1-2 16,1 0 0,-2-2 0,0-1 0,1 2 0,-1 1 0,2 2 0,2-1 0,-3 3 0,1-2 0,1 1 0,1-1 0,-1-1-16,0 1 32,-1-2-16,0-2 0,0 1-16,-2-1 16,0 1-16,1 1 16,-1-2 0,2 0 0,-1 3-16,1-1 16,2 1 0,-1-1 0,-2 2 0,2-1 0,1 1 0,-1-2 0,0 1 0,0 1-32,0-1 32,0 1 0,4 1 0,-4-2 16,0 3-16,1-1 16,-2-2-16,1-1 0,2 2 0,-2-1 0,-1-1 0,-1 1 0,1-2-16,0 3 16,1-1 16,-1 1-16,1-1 16,1 0-16,-4 1 0,3 1 0,3-2 0,-3-1 0,0 4 0,0-3 0,1 2 0,2 4 0,-1-3 0,1 2 0,3 1-16,-2 1 16,2-1 0,-2 3 0,2-5 0,-2 5 0,-1-3 0,1-1 0,0 2 16,-2-4-16,0 2 16,0-1-16,-2-1 0,1 1-16,0 1 16,2-2 16,-3 1-16,0 1 0,-3 0 16,4-2-16,-1 2 0,0-1 0,1-2 16,-1 2-16,0 0 32,-1 2-32,-2-1 16,1 0-16,2-2 16,-3 2 0,1-1-16,-1-4 0,0 2 0,0 0 0,0 2 0,2 1-16,-1 0 16,-1 1 16,2 1-16,-2 1 0,0-2 0,0 3 48,0-5-48,0 2 0,0-3 0,0-1 0,0-1-16,1-1 0,-1 2 0,3 0 16,0 2 0,-2-1-16,2 0 16,0-2 0,-3-2-16,0 0 16,1 0-16,-1-1 16,0 1 48,0 2-16,0 2 0,0 4-32,0 2 0,0 2 0,0-1 0,0-2 0,0 1 32,0-1-32,0-1 0,0-1 16,0-4-16,0 1 0,0-4 0,0 1 49,0 2-49,0 0 0,0 3 0,0 0 32,-1 0-32,-3 0 0,-1 3 0,1 0 0,1 0-16,-1-1 16,0-2 16,1-2-16,0-1 32,1 0-32,0-1-16,0-1 16,-1 1 0,0-1-16,-1 3 0,-2-2 0,-1 1 0,2 2 16,-2-2 0,0 0 0,1 2 0,-1-4 0,4 2 16,-3-1-32,5-5 32,-1 1-16,1-1 16,-1 0 0,1 0 48,-5 0-64,2 2 0,-5-1 0,-1 2-16,3 0 0,-3 0 0,2 0 16,0 0 0,-1-1 16,5-1-16,-5 2 0,3-1 0,2-2 0,-2 1-32,0-1-16,-1 2 15,-1-1 17,-4 0-48,3 3 64,-2-1-16,-2 1 16,-2 1-16,1-1 16,2-1-16,1-1 0,-1 1 0,6 0 16,-3-2 0,1 2 0,-1-1 0,-1-1 0,0 2 0,1-1 0,2-1 0,-3 1 0,1 0 0,-1 1-16,0-1-32,1 3 16,-4-1 16,0 3-16,-3-2-16,3 0 48,2 1-32,2-3 16,-1-1 16,5 1 0,-2-2 0,1 2 0,-2 0 0,1 0 0,-2 2 0,0-2-16,2 4-16,-3-1-32,-2 0-32,2 0 16,0-1 32,3-1 48,1 1 0,0-4 0,2 1 0,1 0 0,-1 0 0,1 0 0,-3-1 0,0 4-16,-1-2 16,2 3-16,0-2 16,0 1-32,1-2 0,0-2 32,1 1-32,-1 1 32,1-2 16,-2 2-16,1-1-16,1-1 16,3 1 32,-3 0-32,-1 1-32,-1-2 32,2 0 0,-1 2 0,0-1 0,0-1-16,-1 1 48,2-1-64,2 1 64,-2-2-32,0 2 0,0-1-16,-1 1 16,1-2 0,1 1 0,1-1 0,1 0 0,-2 0 0,2 0 16,0 2-16,-2-2 0,2 0 0,-2 1 0,1 0-16,-1-1 16,-1 2 0,-1-1 0,3 1 0,-2-1 0,1 1 0,1-2 0,-3 2 0,2-2 0,2 1-16,-3 1 16,-4-1 0,4 2 16,-6 1-32,1 3 16,-2 0-16,-2 0 0,2 1 0,0 1-32,2-3-32,0-1 32,-1-1 16,5-1 32,-2-1 0,3 0 0,0 0 0,-1 0 0,2 3 0,1-4-16,-1 0 16,2 1-16,-1-2 16,1 0-16,0 1 0,0-1 16,-3 0-48,3 0 48,0 0 0,0 0 16,0 0-16,0 0 0,0 0 0,0 0 0,0 0 0,0 0-16,0 0 16,0 0 0,0 0 0,0 0 0,0 0 0,0 0 0,0 0 0,0 0 0,0 0 0,-1 0 16,1 0-16,0 0 0,0 0 0,0 0 0,0 0 0,0 0 0,0 0 0,0 0 16,-2 0-16,1 0 16,1 3-16,-3 0 0,-3 2-80,3 0 80,-4-3-16,1 3 16,2-2-16,1 0 16,0 2 16,-1-2-16,-2 2 0,-4 1-32,-2 2-16,2-1 0,-2 3 32,4-3-16,-1 1 32,2-2 0,6-2 0,-2 2-16,-2-1 32,1-1-16,-2 1 0,2 2 0,-2 2 0,0 0-16,0 0 16,1-1 0,2 0 0,-4-1 0,5-1 0,-1 2 0,-4-1-32,7 2 32,-3 0 0,-1 0-16,1 0 16,0 0 16,-3 0-16,3 0-16,0-1 16,-1-2 0,3 0 0,-1 0 0,1-3 0,1 0 0,-2 1-16,2 1 0,-1 2 0,-5 1 16,6 0-16,-3-1 16,3-1-16,-3 2 16,3-4 0,0 0 0,0 1-16,0 0 16,0-2-16,-4 1 16,4-1 0,0 2 0,0-1 0,0-1 0,0-1 0,0 1-16,0-2 16,0 4 0,0-1 0,0 2-16,0 0 0,0 0 0,0 0 16,0 0-32,0-1 32,0 1-16,0-3 16,0-2 0,0 2 0,0 0 0,0 0-16,0 4 16,0 0-16,0 1 0,0 0 0,0-3 16,0 1-16,0-1 0,0-1-16,0-1 16,0-2 0,0 1 0,4-1 0,-4 3 0,0 0 16,0 1-16,3 2 0,-3 1-16,3-2 16,-3 1 16,3-2 0,0-1 0,-2 4 0,1-2 0,-1-2 0,-1 2 16,2-1-32,-1-2 32,3 1-32,-2-1 16,-1 2-16,1-1 16,-2 0 0,1 0 0,2 0 0,0 2 0,0 1 0,0 0 0,1 1-16,-1-2 0,0 1 0,6 2 16,-4-1 0,1-2 0,0 0 0,-2-2-16,2 3-17,-2 0 33,2-3 0,-3 2 0,4 0 0,-1 2 0,1-1 0,-2 0 17,2-2-17,-3 0-17,2 1 17,-3 0 17,4 0-17,-4 0 0,6 0 0,-2 0 0,-3 0 0,3 2 0,-2-1 0,-2 2 0,4 0 0,-4-1 0,1-1 16,2 1-16,-2-2 16,-1 0-16,-1-2 0,1 2 0,1 1 0,-1-2 0,0 1 16,1 1-16,-3-2 32,2 1-16,-1 2 0,-2-2 16,4-2-32,-1 1 0,-3-2 0,3 0 0,0 0 0,-3 0 16,3 1 0,-2 1 16,1 1 0,-2 0-32,1 0 16,1 0-16,-1 2 0,2-2 32,-3-1-32,0 0 48,0 0-16,0 1 16,0 0-48,0 1 64,0 0-16,0-1-16,0-1-32,0 1 16,0 1-16,0-2 32,0 0-16,0-2 16,0 0-16,0-1-16,0 1 0,0 1 0,0 2 32,-3 3-64,0 2 32,0-1 0,-4 1 0,4-1 32,0-1-32,-1 0 0,2-3 0,-2 1 0,0-3 0,-2 0 0,2-1 0,-1 2 16,0 0-16,2 0 16,-2 3-16,1 0-16,1-1 16,-3 1 0,2-1 0,-1 0 0,0 0 0,2 0-16,0-1 16,-1 2 0,-1 0-16,-2 3 16,0 1 0,1 2 0,-3 1 16,2 2-16,-3-1-16,6 1 0,-1-4 16,-2-2 0,4-1 0,-1-2 0,2-1 0,-1-1 0,2 2-16,-2-1 0,2 1 0,-1 1 0,2 2-16,-1-1 32,-1 2 0,2 0-16,0 1 16,0-3 0,0-1 0,0-4-16,0 2-48,0 0-32,0 1 0,0-1 64,2-1 32,1 2 32,-2-3-32,2 0 0,-2 3 16,2 0-32,-1 0 48,5 0-64,-4 1 32,1 0 0,-1-1-16,-1-3 16,-1 0 0,-1 1 16,2-2 0,-2 3 16,0 2-16,0-5-16,0 5 16,0-1-16,0-1 16,0 2 0,0 0 0,0-2 0,0-2 32,0 0-48,0-5 32,0 3-32,-2 0 16,1 0 0,-1 6 0,-1 0-16,-4 4 0,4 0-16,-3-1 16,-1-2-16,3-1 32,1 0-16,-3-5 16,5 1-16,-1 0 0,2-5 0,-1 1-32,1-1 32,-2 0 0,2 0 32,0 3-16,-1 0-16,-3 2 0,-1-1 0,1 1 0,-2-2-16,4 1 16,-2-1 0,3-1 0,-2 1-32,1-3 32,1 2 0,-2-1 0,3 1 0,-1-1 0,-2 3 0,1-1 0,-3 0 0,0 2 0,1-3 0,1-1 0,3 1 0,-3-2 0,3 1 0,0-1 0,0 0 0,0 0 0,0 0-16,0 0 16,-3 0 0,3 0 16,0 0-16,-4 0 0,4 0 16,0 1-16,-2 1 0,1-1 0,-2 1-16,0-1 16,0 1 16,0-2-16,-1 2 0,3-2 0,-2 0 0,3 0 0,-2 1 16,2 1-32,-1-1 32,-3 1-16,2-1 0,-4 1 0,2 0 0,1 1 0,0 1 0,-3-1 0,0 0 0,1 0 0,2 0 0,0-1 0,-1 0 0,1-1 0,0 1 0,-3 1 0,-1 0 0,4-1 0,-2-1 0,1 2 0,0-2 0,-3 4-16,2 0 0,-3 1 16,-1-1 0,3 2 0,-1-3 0,4-2 0,-3 1 0,5-3 0,-1 0 0,1 0 0,1 0 0,-2 0 0,2 0 16,0 1 0,0-1-16,0 2 0,-2-2 0,0 0 0,2 0-32,0 0 32,0 0 0,0 0 16,0 0-32,0 1 16,0-1 0,0 0 16,0 0-16,0 0 0,0 0 0,0 0 0,0 0-16,0 0 16,0 0-16,0 0 16,0 0 16,0 0-16,0 0 0,0 0 0,0 0 0,0 0 0,0 0 0,0 0 0,0 0 0,0 0 0,0 0 0,0 0-16,-1 0 16,1 0 0,0 0 0,0 0 0,0 0 0,-2 0 16,-1 3-32,2 1 32,-3-3-32,-1 1 32,1-1-32,-2 2 16,2 1 0,-1 1 0,-2 0 0,0 0-32,-2 1-16,-1 2 16,-2 2-48,2 1 48,2-2-32,1-3 64,2-1 0,2-2 16,-1 0-16,1-1 0,3 0 0,-3 0 16,1 1-16,0 1 32,-3 1-48,2 1 16,-2 3-16,-1-1 16,0 3 0,-4 0 0,4-3 0,2-1 0,-1-1 32,0-3-32,3-1 16,1-1-16,1-1 0,-2 0 0,1 2 16,-3 0 0,1 1-16,0 0 0,-1 1 0,1-3 0,1 1 0,1-1 0,-1 1 0,-2-2 0,4 1-16,-3 1 16,0 0-16,-1 0 16,4 1 0,-3-2-16,0 1 16,-1 0-16,1-2 0,-2 1 0,0 2 0,-1 0 16,0 0-16,-1 3 16,1-1 0,0-1 0,-1 2 0,1 0 0,2-1-16,0-1 16,1 0 0,1-2-16,-1 1 16,-1-3 16,4 2-16,-3 0 0,0 2 16,-1 0-16,2 1-32,-1-1 16,-1 1-32,3-1 32,-1-1 0,1-1 16,1 1-16,-2 0 0,1 3 0,-1-2-16,-2 2 32,4 4-17,-1 0 1,-1 1 0,2-1-32,0 1 0,0-4 16,0 1-32,0-2 16,0 0 0,0 1-16,0 0 16,0 3 32,5 0-16,0 0 32,-2-3 0,0-1 0,1-1 0,-2-2-16,-1-3-16,1 1 32,-2 2 0,4-2 0,-4 4 0,3-2 0,0 2 0,3 0 0,-3 1 16,0 1 0,1-1 0,0 1 16,-1 1 16,3 0-32,-3 1-16,2-2 0,-3 0 32,1-2-32,0 1 32,1 0-16,-1-2 16,0 2-32,1 0 16,-1 2-16,0 1 0,3 0 32,-3 0-32,0 0 0,1-1 16,-3-1 32,1 2-16,1-1 0,1 1-16,-1 1 32,0 1 1,1-1-17,-1 4-32,0 1 32,3 5 16,-3-1-32,0 1 48,1-1 64,-3 1-16,2 0-64,0-2-16,1 0-32,-2 0 0,1-5 0,1 1 0,-1-4 0,-3 1 0,3-2 0,-3 0 16,0 0 16,0-2-16,0-2 32,0-2-32,0 1 0,0 4 16,0 2-32,0 2 0,0 1 16,0-2-16,0 2 0,0-6 0,0 1 0,0-1 0,0 2 0,0 0 0,0 5 0,0 1 0,0 1-16,0 5 16,0 1-16,0-1 16,-3-2-16,0-2 0,3-4 16,-4-2 0,1-4 0,3-1-16,0 1 0,-2 0 0,2 2 0,-1 3 0,-2 2 0,3 2-16,-1 2 0,-1 0 0,1-1 32,-1-4 0,2-2 0,0-5 0,-1-3 16,1-2 0,0 1 0,0 1 0,0 3-16,-3 1 0,2 6 0,-2 0 0,0 3-16,-1-2 0,2-2 16,1-6 0,-1-2 0,2-2 0,0-2 0,0 0-48,0 0 48,-1 0 0,1 0 0,0 2 0,-2 2 32,-2 2-16,4 2-16,0-1-32,0-1 16,0-1-16,0-4 16,0 1 16,0-2-32,0 0 16,0 0 16,0 0 0,0 3 16,0 1 16,0 5-32,0 1 0,0 0 0,0-1 0,0-3 0,0-2-32,0 0 32,0-1 0,0 1 0,4 3-16,1 3 16,0 3 0,0 2 0,2 2 16,-1-1-16,1 1 0,-4-4 0,4-1 0,-4 1 0,0-3 0,1 2 0,-1 0 0,0 0 16,1 0 0,-1 0-16,0 0-16,3-1 0,-2-1 16,2 3 0,-3 2 0,0-2 32,1 1-32,1-1 16,-2-1-16,1 0 0,-1-1 0,0-2-16,1 0 0,-3 0 0,1 0 16,-1 1 0,2 2 32,1 0-32,-2-1 16,1-1-16,1 1 0,-4 1 0,3 0 0,0 2 0,3-3 0,-3 3 0,0-1 0,1-3 0,-3-1 0,2 1 0,-1 0 32,2 0-16,-1 2 48,0 2-16,-2-3 0,5 3 0,-3-3 16,4-2-32,-2-2-32,0-1 0,0-1-32,-2-1 32,1-1 48,-1 2 64,0 0 112,2 2 32,0 4-48,2-3-112,-4 0-16,1 0-64,-1-4-16,-1 0 0,1 0-16,-2 0-16,2-1 32,0 1-16,-3 3 16,3-1 32,-2 2-32,3 5 0,-1-1-16,-1 0 0,2-1 16,-3-1-32,1-1 32,-2 0 0,3 0 0,-3-2 0,0-1 32,0 2-32,0-2 0,0 1 16,0 3-16,3-2-16,-3 3 16,0-2 0,0-3 0,0 0 0,0 0 0,0-1 16,0 1-16,4-2 0,-4 4 0,0-1 0,0-1 0,0 0-16,0 2 16,0-4 0,0 2 0,0-2 0,0-1 0,0-2 0,0 1 16,0-2-16,0 1 0,0 2 32,0 0-32,0 2 0,0-1-16,0-2 32,0 2-16,0-1 0,0 0 0,0 0 0,0 0 0,0 2 0,0 0-16,0 2 0,0-1 0,0-2-16,0 0 32,0-2-16,0 1 16,0-1-32,0 0 32,0 0-16,0 3 16,0-1-16,0 3 16,0-2 0,0 1-16,0 2 0,0-2 16,0 0-32,0-2 32,0 0-32,0-3 32,0 1-48,0-2 32,0 0 16,0 1-16,0 2 32,0 1-32,0 3 32,0-1-32,0 1 16,0 1 0,-4 0 0,4-1-16,0-1 16,0-3-16,0-3-16,-3 1 16,3-1 16,0 0 0,0 3 0,0 0 16,0 3-16,0 0-16,0 1 16,-3 2 0,1-1 0,-2 0 0,4-1 0,-3-2 0,3-1 0,-1-2 0,1-2-16,0 2 16,0-1-16,0 2 0,0-2 0,-2 2-16,2 2 32,0 0 0,0 1 0,-1 1-16,1 1 0,-3-1 16,2 2-16,1-1 16,-2-3-16,2 0 16,-1-2-64,1-1 48,0-1 16,-2 2 0,2 2 0,-1 1 0,1 3 0,-3 1-16,2 2 0,1 2-32,-2-1 0,2-2 0,-1-2 16,1-3 16,0 0 16,0-2 0,0 4-16,-2-1 16,2 1-16,0 1-32,-1 2 32,1 1 0,0-1 16,0-1-32,0-1 32,0-2-32,0-4 0,0 4 0,0-4-32,0 2 16,-2 1 48,-2 2-32,4 1 32,-3 3 0,3 0 0,0 1-32,-3 3 16,3-1-16,0 3 32,-4-3 0,4 0 0,-2 0 0,-1-4 0,2 0-16,-3 2 16,1-3 0,0 4 0,-1-1-32,-1 2 0,1 0 32,-2 2 0,-1-2 0,1-1 0,4-3 0,-2-1-16,1 0 48,-1-1-64,0-2 32,1 1-16,0-2 16,-3 1-32,2 3 16,-5-1-16,2 3 32,1 0 0,-3 0 0,2-1-16,3-4 16,-2 0 0,3 0 16,0-2-16,-4 3 0,2 1-16,-2 1 0,0 1 0,0 0 0,0-2 0,-2 0-16,3-3 16,2 0-16,-1-2 32,1 2 16,0-1-16,1 1 0,-3-2 0,3-1 0,2-1-16,1-2 16,-2 2 0,2-2-16,0 0 16,0 0-32,0 0-1,0 0 33,0 0 0,0 1-16,0-1 32,0 0-16,0 0 16,0 0 1,0 0 15,0 0 0,0 0 48,0 0 32,0 0-16,0 0 16,0 0 16,0 0-16,0 0-48,0 0 32,0 0-48,0 0 32,0 0 16,-2 0 96,2 0 128,-2 0 112,2 0-31,0 0 207,0 0-384,0 0-224,0 0 0,0 0 0,0 0 0,0 0 0,0 0 0,0 0 0,0 0-80,0 0-80,0 0 16,0 0 144,0 0 0,0 0-16,0 0 0,0 0 0,0 0 16,0 0 0,0 0-16,0 0 16,0 0-32,0 0 32,0 0-16,0 0 0,0 0 16,0 0 0,0 0 0,0 0 16,0 0-16,0 0 16,0 0 32,0 0-16,0 0 48,0 0 16,0 0-64,0 0-32,0 0 0,0 0-16,0 0 16,0 0-16,0 0 16,0 0 0,0 0 0,0 0 0,0 0 0,0 0-16,0 0 0,0 0 0,0 0 16,0 0 0,0 0 0,0 0 16,0 0-16,0 0 0,0 0-64,0 0 48,0 0-32,0 0 48,0 0-16,0 0-16,0 0 16,0 0 16,0 0 0,0 0 0,0 0 0,0 0-16,0 0 16,0 0-32,0 0-16,0 0 0,0 0 0,0 0 16,0 0 32,0 0 16,0 0-16,0 0-16,0 0 0,0 0-32,0 0 0,0 4 0,0 2 32,0 1-80,-4 0-65,2-1 81,-2 0 80,-2-1-32,2 0 16,-1 3 16,2-2 0,-2 1 0,2 0-32,1-3 16,-2 2-112,1 0-64,2 0-16,-5 2 96,0-1-96,2 2 160,-2-1 48,4 0 0,-2-1 0,1 1 0,0-2 0,-2 2-64,2-1-48,0 1 16,-1 2 16,1-3 16,-2 4 0,-2-1 0,4-1 48,-4 2 0,1-4 16,2 2 0,-1-1 0,0 0 0,2-3 0,-3 3 16,0 1 0,-1 0 0,4 0-16,-3 0 0,3-1-16,0-2 16,-1-1 0,1 0 0,-1 1 0,-2 0 0,2 2 16,-2-1-16,3 0 0,0 1 0,-4 1-16,4-1 16,-1 1-16,1 0 16,0-2 0,-1 1 0,1 1 0,0-2-16,1 4 16,0-2-32,0-1 16,2-1-16,0-3 16,-1 4 16,1-2 0,0 1-16,0 0 0,0-3-16,0 2-16,0 2 0,0 1 0,0 0 16,0 0-32,0 1 0,0 1-33,0-2 65,3 3-16,1-1 32,0-1-16,2 2-32,0-2-80,1-2 64,-4-2 0,1 2 32,-1-1 48,0 0 0,4-2-16,-4 1 0,4 0-16,-1 5-16,4-1 16,2 3 16,-2-3 0,0 1-16,-1-3 16,-2 2 0,-1-5 16,1 3 0,-4 0 0,4-1 16,-2 1 16,0 0-16,0 3 16,3 4 0,-1 2 0,1-1-32,2-1 0,-3-2 0,0-5-16,-2 0 0,2 0 0,-3-3 0,2 3 16,0 1 0,4 0 0,0 4 0,2 0 0,2 0-64,-1-1-32,-1-1-96,-1-1 0,-2 0-80,-3-2 160,4 0 112,-3 1 0,2 2 0,-2 2 0,6 2 16,0 2-16,0 1-16,2-3 16,-1 0-128,1 0-208,-2-1-65,1-2-47,-2-3 128,-2 0 96,0 0 112,0 0 96,-1 0 0,4 0-48,-3 0-64,-1-2-48,1 1 144,4-1-16,-2-1-64,1 1 96,-2-3 16,-2 2 0,3 0 16,-2 0 80,0 1 48,-2 1 16,0 1 32,2 2-112,-1-2-80,2 3 16,1-2-16,-5-2 16,3 1 16,-4-2 112,0 1 32,-3-5 16,4 3-32,-3-2-32,2 2-96,4 2-16,0-2 0,0 1-16,2-1 0,-2-1-16,0 1 16,-4-3 0,3 0 16,-5 0 16,5 0 16,1 3 16,0 3 48,6-1 48,-3 2-127,-3-2 15,-4-2-16,3 1-32,-4-1 32,3 0 32,0 3-16,-1-2-48,2-2-16,-3-2 16,-3 0-16,3-3-16,-6 0-64,1 0-145,-1 0 17,0 0 112,0 0-16,0 2-48,0-2-32,2 0-240,-2 0-801,0 0-2721,-9-2-11957</inkml:trace>
  <inkml:trace contextRef="#ctx0" brushRef="#br1" timeOffset="34">2554 12122 14343,'0'0'5362,"0"0"-2625,0 0-1680,0 0-449,0 0-144,0 0 64,0 0-63,0 0 31,0 0 16,0 0 144,0 0-15,0 0-209,0 0-208,6 0-224,7 1-16,9 7-16,4 0 32,3 0 16,1 2-16,0-2 16,-2 0-16,1 0 0,-2-1 0,-4-2 16,1-1-16,-6 2-16,-3-5 16,4 3 0,-8 2 16,1-5-16,-2 1 0,-4-1 0,0 1 0,-5-2 0,1 0 0,-2 0 0,0 0 16,0 0-16,4 0-16,0 0-16,3 0 32,-1 0-16,0 0 16,0 0 0,-2 0 0,-4 0-16,0 0 0,0 0-16,0-2-32,0-5 32,0-7 32,0-4 160,0-1 16,0-2-16,-4-2-32,1 4-64,0 2 16,-3 2-32,3 4-16,0 5 112,-1-1 97,3 2-49,-1 2-48,2 3-112,0 0-32,0 0-80,0 0-593,0 0-1103,2 3-1794,-2 6-8019</inkml:trace>
  <inkml:trace contextRef="#ctx0" brushRef="#br1" timeOffset="35">2913 12093 12982,'0'0'4834,"0"0"-1184,0 0-1713,0 0-737,0 0-704,0 0-351,0 8-145,0-8-32,0 0-16,0 0 32,0-4 16,-4-7 240,-2 0 96,-3 1-64,2-1-80,-3 1-80,7 1-80,-2 0-32,0 1 0,0-1-16,1 0-32,1 3 16,0-2 32,-1 3 0,1-2 0,0 1 0,-1-1 32,1 4-32,3-3-16,-3 1 16,3 1 0,0 1 0,-3-2 0,3 2 0,0-1 0,-4-2 0,4-1 0,-3 2 0,1 2 0,2 0 16,-1 3 32,1 0-32,0-3 0,0 1-32,0 1 16,0-3-32,0 2 32,0 0 0,0 1 16,-3 1-16,3 0 16,0 0 48,0 0-32,0 0 0,0 0-32,0 0 0,0 0 0,0 0 0,0-2 0,0 2 0,0 0-16,0 0-32,0 0 0,0 0 48,0 0 0,0 0-16,0 0-32,0 0-256,0 0-368,0 0-401,0 3-784,9 3-1200,-2 3-1329,2 1-5203</inkml:trace>
  <inkml:trace contextRef="#ctx0" brushRef="#br1" timeOffset="36">3023 12069 12326,'0'0'2401,"0"0"-1201,0 0-944,0 0 273,0 0 207,0 0 513,-10-20 31,3 10-319,1-1 175,-3 1-320,2-1-303,1 3-113,-1 0-112,4 1-144,-1-1-80,-1 2-48,2-1 0,-1-3-16,1 4 0,2 1 0,-2-2 48,-1 3 80,1-2-32,1 1-48,-2-3-32,1 1-16,0 1 0,0 0 0,-1 0 16,2 2 0,1-1-16,-2-1 0,0 3 80,2-1 208,-1 1 81,1-1-1,-1 1-144,1-1-160,-1 0-64,0 1 0,2-1 0,-2 3 32,2 1-32,0 0 16,0-2-16,-3-1 0,0-2 64,-1-2 16,3 3 48,-4 1 32,5 1 32,0 2 16,0 0 0,0 0-79,0 0-113,0 0-16,0 0-81,0 0-223,0 0-272,0 0-384,0 0-609,0 0-2609,-7 0-11973</inkml:trace>
  <inkml:trace contextRef="#ctx0" brushRef="#br2" timeOffset="37">2764 11671 5154,'0'0'10213,"0"0"-8276,0 0-256,0 0-449,0 0 225,0 0-96,0 0-225,0 0-240,0 10-143,0-10-145,0 0-192,0 0-144,0 0-79,0 1-1,0-1-32,0 0-48,1 3-96,8 1-16,7-1 0,4 0 0,2-2 0,-2 0 16,2 1-16,0 1 16,1-2 0,-1 3-16,-1-3 0,0 2 0,-4-1 0,-4-1 0,-3 1 0,-3-2 0,-4 1 0,2-1 0,-1 1 16,0 1-16,2-1 0,1 2 0,2-3 0,-2 2 0,2-2 0,-2 2 16,0-1-16,2 1 0,1 1 0,0-2 0,2 2-16,-2 0 16,1-3 0,-2 1 0,0-1 0,-5 0 0,-1 0 0,-3 0 16,0 0-16,0 0 16,0 0 0,0 0 16,0 0 0,0 0-32,0 0 16,0 0 0,0 0-16,0 0 0,0 0 0,0 0 0,0 0 0,0 0 16,0 0-16,0 0 16,0 0-16,0 0 0,0 0 0,0 0 16,0 0 0,0 0-16,0 0 0,0 0-16,0 0 0,0 0-16,0-3-16,0-5-16,-3-6 32,-4-6 32,1 1 32,0-1-16,2-1 0,-2 2-16,3-4 0,-2-4 0,2-4 0,-2-3 32,-2 2-32,0 1 0,4 4 16,-3 1 96,2 4-16,2 2 32,-1 4 32,1 2 16,0 2-96,1 1-64,1 3 0,0 1-16,0 3 16,0 3-16,0-1-16,0 2 16,0 0 0,0 0 0,0 0-16,0 0-144,0 0-336,0 0-849,0 0-1440,-6 0-5091</inkml:trace>
  <inkml:trace contextRef="#ctx0" brushRef="#br1" timeOffset="38">3968 140 15783,'0'0'4882,"0"0"-2240,0 0-1426,0 0-527,0 0-289,0 0-192,0 0-160,10 8-48,-3-6 0,2 2 48,-3 2 96,1-1 144,-1 1 288,1-2-31,0 2-145,1 4 32,0-2-192,4 5-80,0-2-48,3 4-64,0 2 16,2 3-16,-1 0 80,-2 0 0,-2 0 80,1-5 1,-4 0-97,-3-5 0,1 0-96,-3-2 16,0-1-16,-2-3-16,1 2 16,1-2-16,-1 1 0,0 0 16,0 1 0,3 1 48,-2 1 16,3 2 48,-1-1-48,-3 0-48,1-2-32,-2 0 16,5 2-16,-4-2 16,4 2-16,-4-1 16,1-4-16,-2 1 32,-1-4-32,-1 1 0,0 0 0,0-1 0,0 1 16,2 1 0,-2 0 0,0 1-16,1 2 16,1 0 16,0 0-32,0 0 0,-1-3 0,1 2 0,-1-2 0,1 0 0,-1-1 0,-1 2 16,0-3 0,0 1 0,0 1-16,0-3 32,0 1-32,0 1 16,0-2-16,0 1 32,0-1-32,0 0 0,0 0 16,0 0-16,3 0 0,-3 0 0,0 0 0,0 0 0,0 3 0,0-2 0,0 3 0,0-1 0,1-3 0,-1 2 0,0-2 0,0 0 16,0 0 0,0 0-16,0 0 0,0 0 0,0 0-32,0 0 32,0 0-16,0 0 16,0 0 0,0 0 0,0 0-16,0 0 0,0 0 16,0 0 0,0 0 0,0 0 0,0 0 0,0 0 0,0 0 0,0 0 0,0 0-16,0 0 0,0 0 0,0 0 0,0 0-16,0 0 32,0 0-32,0 0 16,0 0 16,0 0 0,0 0 0,0 0 0,0 0 0,0 0 0,0 0 0,0 0 0,0 0-16,0 0 0,0 0 16,0 0 0,0 0 0,0 0 0,0 0 0,0 0 16,0 0 0,0 0-16,0 0 0,0 0 0,0 0 0,0 0 0,0 0 16,0 0-16,0 0 16,0 0 0,0 0 16,0 0 16,0 0-32,0 0-16,0 0 16,0 0 0,0 0-16,0 0 0,0 0 0,0 0 0,0 0 16,0 0-16,0 0 32,0 0-32,0 0 0,0 0 0,0 0 0,0 0 16,0 0-16,0 0 0,0 0 16,0 0 16,0 0-16,0 0 0,0 0-16,0 0 16,0 0-16,0 0 0,0 0 0,0 0 0,0 0 0,0 0 0,0 0 16,0 0-16,0 0 0,0 0-16,0 0 16,0 0 0,0 0 0,0 0 16,0 0-16,0 0 0,0 0 0,0 0-16,0 0 0,0 0-64,0 0-32,0 0-96,0 0-32,0 0-96,0 0-193,0 0-271,0 0-593,0-5-832,0-6-3041</inkml:trace>
  <inkml:trace contextRef="#ctx0" brushRef="#br1" timeOffset="39">3454 12662 6067,'0'0'6051,"0"0"-3042,0 0-992,0 0-769,0 0-367,0 0-241,0 26-240,0-23 49,0 0 255,0 0-32,0-2-128,0 2-127,0 0 63,0 0-16,0 2-272,0 2-112,0 2 16,0 1-32,6 0-64,0-1 48,-2 0-16,1-3 48,-2-1-16,-3-1 48,0-4 64,0 0 161,0 0-1,0 0-96,0 0-16,0 1-96,-3 4-112,-6 1 16,-3 0 96,1 2 64,-2-2-64,-6-2 32,3 2-112,-10-4 112,3-1-112,-6 1 32,3-2-32,-3 0 17,7 0 15,2 2 128,5-1 96,1 2-112,-2-3-176,3 1 80,-4 1 0,-5-1-48,2 2 32,-8-3 64,-5 0-80,-3 0-48,-4 0 32,-3 0-16,1 0 32,2 0-16,1 0 16,1 0-16,2-1 80,1-2 144,-1 0-95,-2-1-33,-1-3 16,-10 0 64,0-2-112,-2-2-32,2 4-16,9-1 64,0 2-80,3 2 48,2-6 0,2 5-32,2-1 0,-5-1 16,-6-1 0,-4-3 0,-5-1-80,-1 0 32,3 0-32,14 3 16,6-2-16,9 5 16,4 2-16,3-2 32,-1 1-16,-1-1 32,-2 2-32,-3-4 0,-5-1-16,2 0 0,-2-1 0,5 0-16,1 0 16,2 1-16,2 1 0,5 4 16,0-1 0,7 4 0,0-1 0,-1 2-32,4 0 32,0 0-16,0 0-16,0 0-48,0 0-128,0 0-112,0 0-288,0 0-545,0-1-1424,0-1-1841,-3 2-10325</inkml:trace>
  <inkml:trace contextRef="#ctx0" brushRef="#br2" timeOffset="40">9541 637 11221,'0'0'6483,"0"0"-2337,0 0-2241,0 0-721,0 0-95,0 0-97,-38-13-111,28 8-257,-1 1 0,-4 3-159,-1 1-49,-1 0-32,-5 0-64,-2 0-48,-1 1-128,-7 8-48,6 2-48,-5 0-48,4 1-48,2 1 32,2 0 0,-1 2 16,5 2 0,-3-1 0,6 2 0,0 2 0,-1 1-16,7 1-16,0 4 0,4 1 16,0 0-32,2 2 32,1 1 0,0 0 32,2 3-16,-4-3 48,1-3-16,4-4 48,0 0-48,0-4 64,0 1-48,0-2-32,0-3-16,0 0 16,0 0-16,4-3 0,4 1-16,-1-1 16,0-1 0,-1 1 0,2-1 0,1 0 0,3 0 32,-1 0-32,2-2 16,-1-2 16,7 1-32,2-2 0,3-2 16,4-1-16,0-3 64,-1 0 0,1 0-15,-5 0-17,-3 0 48,-4 0-48,0-1-16,-4-2-16,-1-3-96,-2-2-129,-2-5-367,2-8-544,1-8-1057,-7-1-2049,-3 7-14999</inkml:trace>
  <inkml:trace contextRef="#ctx0" brushRef="#br2" timeOffset="41">9719 1015 11269,'0'0'4562,"0"0"-2753,0 0-160,0 0-369,0 0 209,0 0-224,-75 0-321,63 0-176,0 2 17,2 4-193,0 1-80,-1 3-272,2-3 1,-1 4-177,0 0-32,2 0-32,0 1 0,-1-2 32,2-1 0,2 2 0,1-2 64,-2 0-16,2 2 0,0-1-48,-1-1-32,1 0 0,3 2-32,1-1 16,0-1 0,0 3 0,0 1 0,0-2-16,1 3 0,9 0 32,3-3 32,0 2-32,3-1 16,3-2-16,1 0-16,0-5 16,2 1-16,-2-3 0,2-3 16,0 0-32,-1 0 0,0 0 32,-1-1-16,-4-7 16,4-4 0,0 2-16,-3-4 0,0 2 16,-4 2 0,-3-1-16,0 2-32,-3 2 0,-4-1 48,3 1-16,-5-1-16,2 0 0,0-1 0,1-1 32,-1-1-32,-3 1 16,0-1 16,0 2-16,0 0-17,0 2 1,0-1-32,0 2-16,0 0-16,-1 0 16,-6 0 32,1 0 32,-4 0 0,1 0-32,0 1 32,1 2 32,-2 0 0,-2 2 0,-1 0-16,1 1 0,-1-2-16,-1 1-16,1-1-32,4 0-16,5 2 16,1 0 48,0 0 16,3 0 0,0 0 48,-1 0 32,1 0-64,0 0-16,0 0-16,0 0-32,0-1-16,0-1-64,0 2-112,0-3 128,0 0 48,5-2 32,7-5 0,4 3 32,3-1-16,1 2 0,5-1 16,2 0-16,-1 4-48,2 1-48,-4 2 0,-5 0-32,1 0 48,-5 0 80,-4 0 0,1 0 0,-3 0 16,2 5 0,-1 3 0,-1 0 0,4-1 0,-4 2 0,-1 0 0,1 0 0,-3 2 16,3-1-16,-2-1 32,-1 3 16,1-1-16,-3 1 16,3 2-16,-2-1 48,2 2-48,-1-1-32,-3 1 16,0 1 16,-2 1-16,-1 0 48,2-1-32,-2-1 16,0-1 48,0-1 16,0-1 128,0 0 64,0-3 16,0 1-128,0-5-112,0 0-64,0-4-16,0 1 0,0-2-16,0 0-16,0 0-80,0 0 48,0 0 64,0 0 0,0 0 0,0 0-32,0 0 0,0 0-16,0 0-64,0-3 0,0 1 80,0 2 32,0 0 0,0 0 16,0 0 16,0 0 48,0 0 16,0 0-16,0 0-16,0 0-64,0 0-32,0 0 16,0 0-32,0-1 0,0-2 16,0-4-16,0-3-32,0-3-48,0-4-64,0-1 0,0 0-32,0-1-16,0 1 96,0 1 80,0 2 0,2 1-32,1 4 64,0 2-48,0 1-16,3 1 47,-2-2 49,2 1-48,1-1 48,-1-1 0,0 2 16,-2-1 0,3 2 0,-2 0-16,0-2 0,1 4 0,0-2 17,-2 2-17,2-1-17,0 2 17,1 0 0,-2 3-16,0-2 0,1 2 0,1 0 0,-1 0-16,0 0 32,-2 0 0,1 0 0,-1 0 16,0 0 32,-1 0 33,-1 0-49,-1 0 0,3 0 0,-2 0 0,1 3 16,-2 0 16,3 2 48,-1 0 16,0-1 48,3 2 112,-1 0-64,-1 0-128,-1 0-96,0 0 16,0 2 0,1-3 16,-3 2 0,2 2 16,1-2 64,1 4 48,2 1 16,-1 0 0,1 1 49,-1 1 31,0-2-96,-2 1-48,2-2 16,-3-1 16,1 1-80,-3-1 16,2 1 32,0 1 48,-1-1-32,-2-3 16,2 1-96,-2-4-32,2 0 16,-2-2-32,0-2 16,0-1 16,0 2-16,0 1 0,0 1-16,0 4-16,0 0 16,0-1 16,3-1-16,0-1 0,-3-4 0,3-1 16,-3 0-16,1 0 0,-1 0 0,2 0-16,-2 0-16,0 0-16,1 0 16,1 2-16,-2-2 32,1 1-16,-1 0 32,0-1 16,0 0 0,0 0 16,0 0-16,0 0 0,0 0-16,0 0 16,0 0 0,0 0 16,0 0-16,0 0 0,0 0 0,0 0-16,0 0 0,0 0 0,0 0-16,0 0-16,0 0 0,0 0 0,0 0 32,0 0-16,0 0 16,0 0 0,0 0 0,3 0-16,-2 0 0,2 0-32,2 0 16,0 0 16,2 0 0,1 0 0,4 0 0,-2 0 16,4 0 0,-1 0 16,0-4 0,3-2-16,-3 0 0,2-1 16,2-3-16,-1 0 0,1-4 0,-1-1 0,1 0 0,-2-3 0,1 0 16,-2 0-16,4-1 0,-4 1 0,3-4 16,-2 0-16,1-4 0,-3-1 0,-2 0-16,0 0 16,-3 0 0,0 0 0,-3 0 0,1-2 0,-2-1 0,-1 0 0,-1 3-16,-2-1 0,1 2-48,-1 0 32,0 3-48,0 3 80,0-1-16,0 3 16,-3-3-48,-4 2-16,0 1-48,-2 0 16,1 1 16,-1 4 0,1 1 16,0 1 48,-2 2 16,0-1 0,-2 0-16,2 0 0,-2-1 0,1 1-48,1 2-32,-2 1 32,0 2 32,2 1-16,-1 1-32,-2 0-16,4 0 16,-1 2-81,0 1 65,0 0 32,1 0 0,2 0-32,2 0 48,-2 5-16,1 3-80,1 1 48,-1 3 32,0 0 32,-1 3-16,5 2 48,1 1 0,1 1 48,0 1 0,0 2 64,0 1 16,0-2-32,1-2 48,7 1-64,-4 0-32,3-1 0,0 2 49,-2 0-1,-1-1 32,2-1-96,-2 1 0,0 0-32,-2-1 32,1 1-16,1-1 16,-1 1 80,0 1-48,0 2 48,0-2 48,-2 1-96,1-1-16,-1 2 0,-1-2-48,2-3 16,-1 1-16,-1 1 16,3 0 0,-3-2 16,0 3 16,0-2-48,0 1 0,0 3 0,0-1 0,0-1 0,0 2 16,0-2-32,0 0 16,0 1 0,0 3 0,0 0 0,0 1-16,1 0-16,1-2 16,1 1 16,1 1 16,-3-1-16,1-1 0,-1 0 0,2 2 0,1 0 0,1-4 0,2-1 0,-2-3 0,2-1 0,-1 0-32,1-6 16,1 1 0,-3-1-32,7-4 32,-4 1 0,1 0-16,1-4 16,-2 2 16,-1-4-80,0-1-96,0-1-32,-1 0-64,4 0 111,1-1 65,1-10 48,2-4 48,-1 0 0,0-5-48,5-1 16,-4 2 0,-2-2-16,0 1 32,-4 0 0,-1 1 0,-4-2 0,-3 0-32,0-1-64,0-1-48,0 0-144,0-1 0,0 0-32,-7 2 80,0 1 112,-2 1 112,2 0 16,-2 2 16,3 0 0,1 3 0,0 0 0,0 6 0,2-2 0,-2 4 0,-1 1 0,2 0 0,-3 1-48,-2 0-129,-1 0-111,2-1 16,2 1 192,-2 3 80,4-3 32,-3 1 32,2 2-64,1-1 32,0 3 16,-2 0-48,3 0 0,-1 0-16,0 0-96,2 0 32,-1 0 48,3 0 32,0 0 160,0 0 0,0 0-16,0 0 0,0 0-112,0 0-16,6 0-16,7 3 32,0-2 16,3 2 0,3-1 49,1-1-17,-1-1 48,1 0 32,-3 0-16,2 0-64,-2-6-48,-2-3-16,-2-3 16,0 0 0,0-3-16,-4 0 32,0-2-32,-2 2 16,-3 4-32,2-3 0,-2 3-32,0 1 32,1-1-16,0 1 0,-2-1 0,2 1-64,-1-3 64,-1 1 16,0-1-48,-1 1 16,0 0 32,-2 3-48,2 0-32,-2 0 32,0 3 48,0-2 0,0 2 0,0 3 0,0 0 16,0 2 32,0 1-32,0 0 0,0 0 64,0 0 0,0 0 0,0 0 96,0 0 48,0 0-96,0 0-48,0 3 16,0 4 32,0 8-64,0 0-48,0 5 0,0 1-16,0 0 16,1 1 48,2-1 64,6 2 48,1-2 65,-2-1-129,3-4-16,0 1-80,1-5 16,-1-2-32,4-2 0,-3-3-32,2-3-48,2 0-257,4-2-191,2 0-272,0-2-369,-2-17-944,-7-6-2113,-4-4-5874</inkml:trace>
  <inkml:trace contextRef="#ctx0" brushRef="#br2" timeOffset="42">11192 753 23643,'0'0'2753,"0"0"-1376,0 0-1377,0 0-384,0 0-1377,0 0-3250</inkml:trace>
  <inkml:trace contextRef="#ctx0" brushRef="#br2" timeOffset="43">11577 910 14999,'0'0'3810,"0"0"-257,0 0-2192,0 0-385,0 0-111,0 0-257,-58 9-224,47-2-64,-3 2-48,0 5-63,-2 1 15,3 2-80,3 4-64,0 1-32,5 2-48,0 2-16,3 1-16,2-3-16,0 0-96,0-1 32,0-4 32,0-1 64,7-4 16,1-1 32,0 0-16,3-5-16,0 2-32,5-6-64,0-1-81,3-3-63,-1 0 144,0 0-64,1-9 0,-2-6-80,-2-3-80,-4-1-80,-1 1 16,-1 1 127,-3 2 97,-1-1 96,-3 2 48,4-4-272,-5 1-240,-1-2-80,0-1-129,0 2-143,0 1-33,0 3 561,-4 4 352,-1 1 465,0 2 79,2 1 112,0-1-320,0 3-176,-1 1-80,1 2 160,1 1-31,-2 0-81,3 0-48,1 0 128,-2 0 176,1 0 48,1 0-96,-2 0-48,2 10-31,0 4-209,0 4-32,0 4 48,9 4-16,2 1 0,2 4 0,2 2 48,1 4 144,0 2-80,1 4 0,3 3 0,2 2-32,0 0-48,1 0-48,2 2-16,-4-2-16,0-1 0,-3-2 0,1-2 192,-6-2 208,-1-2-127,-5-1-17,-4-4 16,-2-2-128,-1-8-80,0-4 160,0-6 16,-7-4-16,0-2 80,-6-4 16,-3-3-111,-3-1-145,-4 0-64,0 0-16,0-9-16,1-3-80,2-3-17,4 3 17,1 0-48,2-2 16,2 4 80,0-2 0,1 3-16,2 1 64,-1 3 16,2-5 0,-2 2-32,-1-5-16,0 0-80,1-3-176,-2-1-64,1 0-16,1 2 143,3 2 177,2-1 32,2 0 16,2-1 16,0-1 16,0-4 0,0 1 0,0-1 16,10-3 32,2 2-48,1 2-16,1-2 17,1 3 31,4 3 32,-3-2 64,1 2 80,3 0-64,0-2 16,4 2-96,0 0-32,0 2 0,1-4 48,-1-1-48,-1-1 0,-1-2 80,-2-2 64,-3 4 80,-2-1 48,-2 1-79,-5 2 95,1 2-80,-3 4-144,-2 4-80,-1 4-32,-3 1-112,0-1-576,0-1-881,0-5-2337,0 0-15831</inkml:trace>
  <inkml:trace contextRef="#ctx0" brushRef="#br2" timeOffset="44">7892 1133 7828,'0'0'8628,"0"0"-4178,0 0-1857,0 0-800,0 0-273,0 0-383,0 0-337,0 0-224,-2 0-63,2 0 15,0 0 16,0 0 48,0 0 17,0 0-17,0 0-528,0 0-64,0 0 0,0 0 0,0 0 0,0 0 0,0 0 0,0 0 0,0 0 0,2 0 0,0 0 0,-1 0 0,-1 0 0,2 0 0,1 0 0,4 0 0,5 0 0,3 0 0,3 0 0,4-4 0,-2 1 0,3 0 0,0-1 0,2 1 0,-2 0 0,0 1 0,-3 2 0,-1 0 0,-6 0 0,-1-1 0,-4 1 0,1 0 0,-3-2 0,3 2 0,-1 0 0,-2 0 0,3 0 0,1 0 0,-3 0 0,5 0 0,-1 0 0,2 0 0,-1-1 0,4-1 0,-3 2 0,0-1 0,-3-1 0,3 1 0,-3 0 0,-3 1 0,2 0 0,-3-2 0,-2 2 0,-1 0 0,0 0 0,-1 0 0,0 0 0,-2 0 0,0 0 0,0 0 0,0 0 0,0 0 0,0 0 0,0 0 0,0 0 0,0 0 0,0 0 0,0 0 0,0 0 0,0 0 0,0 0 0,0 0 0,0 0 0,0 0 0,0 0 0,2 0 0,-2 0 0,0 0 0,0 0 0,0 0 0,1 0 0,2 0 0,1 0 0,-2 0 0,-2 0 0,0 0 0,0 0 0,0 0 0,0 0 0,0 0 0,-2 0 0,-10-11-1841,-2-7-2705,4-4-14038</inkml:trace>
  <inkml:trace contextRef="#ctx0" brushRef="#br0" timeOffset="45">6619 10355 19689,'0'0'4418,"0"0"-2337,0 0-384,0 0-257,0 0-303,0 0-337,0 0-319,6 10-177,8-10-80,9 0-48,9-15 80,10-4-192,2-7-64,-1-1 0,-4 0 0,0-1 0,-4 2 0,-6 3 0,0 5 0,-9 3 0,-1 5 0,-9 2-80,-3 5-48,-4 3 48,-3 0 64,0 0 16,0 0 32,0 0 96,0 14 16,0 11-144,0 11 0,-4 13 0,-3 5 0,-3 4 0,0 4 0,2 0 0,4-4 0,4-2 0,0-8 0,0-10 0,0-11 0,0-7 0,0-7 0,0-5 0,0-2 0,0-2 0,0-2 0,0-2 0,0 0 0,0 0 0,0-5-2961,0-15-3971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4336" y="1"/>
            <a:ext cx="2880977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4842" y="4644391"/>
            <a:ext cx="5317181" cy="439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287217"/>
            <a:ext cx="2880978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fr-FR"/>
              <a:t>TMP 100</a:t>
            </a: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4336" y="9287217"/>
            <a:ext cx="2880977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fld id="{158855E5-2C16-4E98-8A4F-D1BE89544BA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21145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6" b="44500"/>
          <a:stretch/>
        </p:blipFill>
        <p:spPr>
          <a:xfrm>
            <a:off x="-36512" y="-28525"/>
            <a:ext cx="9692505" cy="6913909"/>
          </a:xfrm>
          <a:prstGeom prst="rect">
            <a:avLst/>
          </a:prstGeom>
        </p:spPr>
      </p:pic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107950" y="6436568"/>
            <a:ext cx="6913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1400">
                <a:solidFill>
                  <a:schemeClr val="bg1"/>
                </a:solidFill>
              </a:rPr>
              <a:t>...</a:t>
            </a:r>
            <a:endParaRPr lang="fr-FR" sz="1400">
              <a:solidFill>
                <a:schemeClr val="bg1"/>
              </a:solidFill>
            </a:endParaRPr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220366" y="447271"/>
            <a:ext cx="1814513" cy="3155147"/>
            <a:chOff x="192521" y="359231"/>
            <a:chExt cx="1814513" cy="3155147"/>
          </a:xfrm>
        </p:grpSpPr>
        <p:pic>
          <p:nvPicPr>
            <p:cNvPr id="21" name="Picture 8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5696" y="359231"/>
              <a:ext cx="180816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7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521" y="1380868"/>
              <a:ext cx="181451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 t="7435" r="10325" b="17350"/>
            <a:stretch/>
          </p:blipFill>
          <p:spPr bwMode="auto">
            <a:xfrm>
              <a:off x="192577" y="2402505"/>
              <a:ext cx="1814400" cy="1111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4" name="Organigramme : Alternative 9"/>
          <p:cNvSpPr/>
          <p:nvPr userDrawn="1"/>
        </p:nvSpPr>
        <p:spPr bwMode="auto">
          <a:xfrm>
            <a:off x="88083" y="260648"/>
            <a:ext cx="2079078" cy="3528392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" name="Organigramme : Alternative 9"/>
          <p:cNvSpPr/>
          <p:nvPr userDrawn="1"/>
        </p:nvSpPr>
        <p:spPr bwMode="auto">
          <a:xfrm>
            <a:off x="92646" y="3889687"/>
            <a:ext cx="2079078" cy="2409939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" name="Organigramme : Alternative 25"/>
          <p:cNvSpPr/>
          <p:nvPr userDrawn="1"/>
        </p:nvSpPr>
        <p:spPr bwMode="auto">
          <a:xfrm>
            <a:off x="7332562" y="6380137"/>
            <a:ext cx="1656185" cy="404664"/>
          </a:xfrm>
          <a:prstGeom prst="flowChartAlternateProcess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 userDrawn="1"/>
        </p:nvSpPr>
        <p:spPr>
          <a:xfrm>
            <a:off x="7639049" y="6409137"/>
            <a:ext cx="1052512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pitchFamily="34" charset="0"/>
              <a:buNone/>
              <a:defRPr/>
            </a:pPr>
            <a:fld id="{5951EA96-C4C0-4308-814D-5517B4079C8C}" type="datetime1">
              <a:rPr lang="fr-BE" sz="1400">
                <a:solidFill>
                  <a:schemeClr val="accent3">
                    <a:lumMod val="9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pPr marL="342900" indent="-342900" algn="ctr">
                <a:buFont typeface="Arial" pitchFamily="34" charset="0"/>
                <a:buNone/>
                <a:defRPr/>
              </a:pPr>
              <a:t>15-06-21</a:t>
            </a:fld>
            <a:endParaRPr lang="en-US" sz="1400">
              <a:solidFill>
                <a:schemeClr val="accent3">
                  <a:lumMod val="95000"/>
                </a:schemeClr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8" name="Organigramme : Alternative 9"/>
          <p:cNvSpPr/>
          <p:nvPr userDrawn="1"/>
        </p:nvSpPr>
        <p:spPr bwMode="auto">
          <a:xfrm>
            <a:off x="2308204" y="261040"/>
            <a:ext cx="6677694" cy="3528000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42" name="Rectangle 1046"/>
          <p:cNvSpPr>
            <a:spLocks noGrp="1" noChangeArrowheads="1"/>
          </p:cNvSpPr>
          <p:nvPr>
            <p:ph type="ctrTitle"/>
          </p:nvPr>
        </p:nvSpPr>
        <p:spPr>
          <a:xfrm>
            <a:off x="2419315" y="950863"/>
            <a:ext cx="6437161" cy="147002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Master </a:t>
            </a:r>
            <a:r>
              <a:rPr lang="fr-FR" err="1"/>
              <a:t>title</a:t>
            </a:r>
            <a:r>
              <a:rPr lang="fr-FR"/>
              <a:t> style</a:t>
            </a:r>
          </a:p>
        </p:txBody>
      </p:sp>
      <p:sp>
        <p:nvSpPr>
          <p:cNvPr id="5143" name="Rectangle 1047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564904"/>
            <a:ext cx="6377432" cy="1004455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fr-FR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20D52-81AA-4F9B-BCC5-7DD8576E9DAA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TMP 100 - Température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38925" y="171450"/>
            <a:ext cx="2058988" cy="5894388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29325" cy="58943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42205-7B00-4227-B14A-B667340C3789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TMP 100 - Température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59313" y="1539875"/>
            <a:ext cx="4038600" cy="21859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59313" y="3878263"/>
            <a:ext cx="4038600" cy="21875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0882D-7A07-4853-BADE-2B6C9159F05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TMP 100 - Température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214EF-6916-43FF-8424-30437CA8A788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TMP 100 - Température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88A90-B60D-4215-86EF-9D68DB5DBE7A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TMP 100 - Température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59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E4D95-5749-4317-9CDB-71B0D5CB6843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TMP 100 - Température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B10BC-76BC-43FF-8D12-ACD0E487A925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TMP 100 - Température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137EF-74A1-4A15-AB15-D13319172C72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TMP 100 - Température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73C85-E874-4E3C-9704-B9C6991CCA5B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TMP 100 - Température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34AAD-E328-487D-B37E-84308BD419C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TMP 100 - Température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5FB0B-7B80-45B1-805B-740D7376CEA1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TMP 100 - Température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73800" y="6359525"/>
            <a:ext cx="892175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12013" y="6359525"/>
            <a:ext cx="893762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32" name="Rectangle 2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57200" y="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</a:p>
        </p:txBody>
      </p:sp>
      <p:sp>
        <p:nvSpPr>
          <p:cNvPr id="1033" name="Rectangle 2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68313" y="15398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377147"/>
            <a:ext cx="730115" cy="44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à coins arrondis 10"/>
          <p:cNvSpPr/>
          <p:nvPr userDrawn="1"/>
        </p:nvSpPr>
        <p:spPr bwMode="auto">
          <a:xfrm flipH="1">
            <a:off x="38141" y="6470959"/>
            <a:ext cx="6132084" cy="311847"/>
          </a:xfrm>
          <a:prstGeom prst="roundRect">
            <a:avLst/>
          </a:prstGeom>
          <a:solidFill>
            <a:srgbClr val="3333FF">
              <a:alpha val="8039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>
              <a:defRPr/>
            </a:pPr>
            <a:endParaRPr lang="en-US" sz="1200"/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10743" y="6519529"/>
            <a:ext cx="6016935" cy="207700"/>
          </a:xfrm>
          <a:prstGeom prst="round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Espace réservé du texte 3"/>
          <p:cNvSpPr txBox="1">
            <a:spLocks/>
          </p:cNvSpPr>
          <p:nvPr userDrawn="1"/>
        </p:nvSpPr>
        <p:spPr>
          <a:xfrm>
            <a:off x="467544" y="6482953"/>
            <a:ext cx="5370846" cy="40243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1153B5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000">
                <a:solidFill>
                  <a:srgbClr val="1153B5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BE" sz="11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fr-BE" sz="11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1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</a:t>
            </a:r>
            <a:r>
              <a:rPr lang="fr-BE" sz="11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1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title</a:t>
            </a:r>
            <a:r>
              <a:rPr lang="fr-BE" sz="11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– speaker</a:t>
            </a:r>
            <a:r>
              <a:rPr lang="fr-BE" sz="11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100" kern="1200" baseline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name</a:t>
            </a:r>
            <a:endParaRPr lang="fr-BE" sz="11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20" name="Rectangle 24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-12520" y="6461503"/>
            <a:ext cx="684213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fr-FR" sz="1100" b="1" kern="120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99201B0-63FA-4356-B763-73BB50CBF3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3200">
          <a:solidFill>
            <a:srgbClr val="1153B5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rgbClr val="1153B5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1153B5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1153B5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lement.hoedenaeken@student.umons.ac.be" TargetMode="External"/><Relationship Id="rId2" Type="http://schemas.openxmlformats.org/officeDocument/2006/relationships/hyperlink" Target="mailto:doha.naji@student.umons.ac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419315" y="878855"/>
            <a:ext cx="6437161" cy="1470025"/>
          </a:xfrm>
        </p:spPr>
        <p:txBody>
          <a:bodyPr/>
          <a:lstStyle/>
          <a:p>
            <a:pPr algn="ctr"/>
            <a:r>
              <a:rPr lang="fr-BE"/>
              <a:t>Hardware Software </a:t>
            </a:r>
            <a:r>
              <a:rPr lang="fr-BE" err="1"/>
              <a:t>Platforms</a:t>
            </a:r>
            <a:br>
              <a:rPr lang="fr-BE"/>
            </a:br>
            <a:r>
              <a:rPr lang="fr-BE"/>
              <a:t>Project </a:t>
            </a:r>
            <a:r>
              <a:rPr lang="fr-BE" err="1"/>
              <a:t>Presentation</a:t>
            </a:r>
            <a:endParaRPr lang="fr-BE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712577"/>
            <a:ext cx="6377432" cy="1004455"/>
          </a:xfrm>
        </p:spPr>
        <p:txBody>
          <a:bodyPr/>
          <a:lstStyle/>
          <a:p>
            <a:r>
              <a:rPr lang="fr-BE" err="1"/>
              <a:t>Measuring</a:t>
            </a:r>
            <a:r>
              <a:rPr lang="fr-BE"/>
              <a:t> </a:t>
            </a:r>
            <a:r>
              <a:rPr lang="fr-BE" err="1"/>
              <a:t>temperature</a:t>
            </a:r>
            <a:r>
              <a:rPr lang="fr-BE"/>
              <a:t> on TMP100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483768" y="4080729"/>
            <a:ext cx="6377432" cy="10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r>
              <a:rPr lang="fr-BE" sz="2400" kern="0"/>
              <a:t>NAJI Doha (</a:t>
            </a:r>
            <a:r>
              <a:rPr lang="fr-BE" sz="2400" kern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doha.naji@student.umons.ac.be</a:t>
            </a:r>
            <a:r>
              <a:rPr lang="fr-BE" sz="2400" kern="0"/>
              <a:t>)</a:t>
            </a:r>
          </a:p>
          <a:p>
            <a:r>
              <a:rPr lang="fr-BE" sz="2400" kern="0"/>
              <a:t>HOEDENAEKEN Clément</a:t>
            </a:r>
          </a:p>
          <a:p>
            <a:r>
              <a:rPr lang="fr-BE" sz="2400" kern="0"/>
              <a:t>(</a:t>
            </a:r>
            <a:r>
              <a:rPr lang="fr-BE" sz="2400" kern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clement.hoedenaeken@student.umons.ac.be</a:t>
            </a:r>
            <a:r>
              <a:rPr lang="fr-BE" sz="2400" kern="0"/>
              <a:t>)</a:t>
            </a:r>
          </a:p>
          <a:p>
            <a:endParaRPr lang="en-US" sz="2400" ker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pic>
        <p:nvPicPr>
          <p:cNvPr id="1026" name="Picture 2" descr="Begin &#10;ena •O' &#10;ready &#10;ena '1' &#10;start &#10;command &#10;bit cnt=O &#10;ena '1' &#10;rw- '1' OR new addr &#10;SIV &#10;bit cnt O &#10;ena '1' &#10;ackl &#10;bit cnt=O &#10;ena &#10;bit cnt O &#10;bit cnt O &#10;rd &#10;ena •1' &#10;rw '1' AND same addr &#10;ena = '1' &#10;rw = •O' OR new addr &#10;bit cnt O &#10;'O' AND same addr &#10;slv_ack2 &#10;ena &#10;mstr_ack &#10;stop ">
            <a:extLst>
              <a:ext uri="{FF2B5EF4-FFF2-40B4-BE49-F238E27FC236}">
                <a16:creationId xmlns:a16="http://schemas.microsoft.com/office/drawing/2014/main" id="{0EF06628-671B-4034-907D-0947F9AB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93" y="1029891"/>
            <a:ext cx="4326655" cy="51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EC9F6A-8B14-483A-BBAD-11382C9D1A43}"/>
              </a:ext>
            </a:extLst>
          </p:cNvPr>
          <p:cNvSpPr txBox="1"/>
          <p:nvPr/>
        </p:nvSpPr>
        <p:spPr>
          <a:xfrm>
            <a:off x="5507921" y="2094456"/>
            <a:ext cx="3125449" cy="372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/>
              <a:t>Start condition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/>
              <a:t>Slave </a:t>
            </a:r>
            <a:r>
              <a:rPr lang="fr-BE" sz="1800" err="1"/>
              <a:t>address</a:t>
            </a:r>
            <a:r>
              <a:rPr lang="fr-BE" sz="1800"/>
              <a:t> </a:t>
            </a:r>
            <a:r>
              <a:rPr lang="fr-BE" sz="1800" err="1"/>
              <a:t>writing</a:t>
            </a:r>
            <a:endParaRPr lang="fr-BE" sz="180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 err="1"/>
              <a:t>Writing</a:t>
            </a:r>
            <a:r>
              <a:rPr lang="fr-BE" sz="1800"/>
              <a:t> </a:t>
            </a:r>
            <a:r>
              <a:rPr lang="fr-BE" sz="1800" err="1"/>
              <a:t>loop</a:t>
            </a:r>
            <a:endParaRPr lang="fr-BE" sz="180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/>
              <a:t>Reading </a:t>
            </a:r>
            <a:r>
              <a:rPr lang="fr-BE" sz="1800" err="1"/>
              <a:t>loop</a:t>
            </a:r>
            <a:endParaRPr lang="fr-BE" sz="180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/>
              <a:t>End condition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BE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FB8D89-78A6-4C41-B0E2-483E75A853F6}"/>
              </a:ext>
            </a:extLst>
          </p:cNvPr>
          <p:cNvSpPr txBox="1"/>
          <p:nvPr/>
        </p:nvSpPr>
        <p:spPr>
          <a:xfrm>
            <a:off x="329586" y="319962"/>
            <a:ext cx="88673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1. I2C driver : I2C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protocol</a:t>
            </a:r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 and bus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25416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gin &#10;ena •O' &#10;ready &#10;ena '1' &#10;start &#10;command &#10;bit cnt=O &#10;ena '1' &#10;rw- '1' OR new addr &#10;SIV &#10;bit cnt O &#10;ena '1' &#10;ackl &#10;bit cnt=O &#10;ena &#10;bit cnt O &#10;bit cnt O &#10;rd &#10;ena •1' &#10;rw '1' AND same addr &#10;ena = '1' &#10;rw = •O' OR new addr &#10;bit cnt O &#10;'O' AND same addr &#10;slv_ack2 &#10;ena &#10;mstr_ack &#10;stop ">
            <a:extLst>
              <a:ext uri="{FF2B5EF4-FFF2-40B4-BE49-F238E27FC236}">
                <a16:creationId xmlns:a16="http://schemas.microsoft.com/office/drawing/2014/main" id="{0EF06628-671B-4034-907D-0947F9AB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9" y="709037"/>
            <a:ext cx="4457403" cy="533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8152289-FDAE-4407-A7FE-431527887D6C}"/>
                  </a:ext>
                </a:extLst>
              </p14:cNvPr>
              <p14:cNvContentPartPr/>
              <p14:nvPr/>
            </p14:nvContentPartPr>
            <p14:xfrm>
              <a:off x="1419225" y="1038225"/>
              <a:ext cx="6305550" cy="477996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8152289-FDAE-4407-A7FE-431527887D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225" y="1020221"/>
                <a:ext cx="6341191" cy="481561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B88CF5-54F7-428E-B4B4-FE400FFA1028}"/>
              </a:ext>
            </a:extLst>
          </p:cNvPr>
          <p:cNvSpPr/>
          <p:nvPr/>
        </p:nvSpPr>
        <p:spPr bwMode="auto">
          <a:xfrm rot="1040468">
            <a:off x="4430715" y="1334976"/>
            <a:ext cx="4511490" cy="20420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7004AF-77D7-4F3D-8870-5B28124E0725}"/>
              </a:ext>
            </a:extLst>
          </p:cNvPr>
          <p:cNvSpPr/>
          <p:nvPr/>
        </p:nvSpPr>
        <p:spPr bwMode="auto">
          <a:xfrm>
            <a:off x="4047344" y="854439"/>
            <a:ext cx="770002" cy="13041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4B6BD-0637-4B4B-8EC5-B0D3435BB4CA}"/>
              </a:ext>
            </a:extLst>
          </p:cNvPr>
          <p:cNvSpPr txBox="1"/>
          <p:nvPr/>
        </p:nvSpPr>
        <p:spPr>
          <a:xfrm>
            <a:off x="4800600" y="1204096"/>
            <a:ext cx="4326654" cy="198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BE" sz="1600" err="1">
                <a:solidFill>
                  <a:srgbClr val="FFA6CC"/>
                </a:solidFill>
              </a:rPr>
              <a:t>Writing</a:t>
            </a:r>
            <a:r>
              <a:rPr lang="fr-BE" sz="1600">
                <a:solidFill>
                  <a:srgbClr val="FFA6CC"/>
                </a:solidFill>
              </a:rPr>
              <a:t> the configuration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BE" sz="1600" err="1">
                <a:solidFill>
                  <a:srgbClr val="00CCFF"/>
                </a:solidFill>
              </a:rPr>
              <a:t>Connecting</a:t>
            </a:r>
            <a:r>
              <a:rPr lang="fr-BE" sz="1600">
                <a:solidFill>
                  <a:srgbClr val="00CCFF"/>
                </a:solidFill>
              </a:rPr>
              <a:t> the </a:t>
            </a:r>
            <a:r>
              <a:rPr lang="fr-BE" sz="1600" err="1">
                <a:solidFill>
                  <a:srgbClr val="00CCFF"/>
                </a:solidFill>
              </a:rPr>
              <a:t>temperature</a:t>
            </a:r>
            <a:r>
              <a:rPr lang="fr-BE" sz="1600">
                <a:solidFill>
                  <a:srgbClr val="00CCFF"/>
                </a:solidFill>
              </a:rPr>
              <a:t> </a:t>
            </a:r>
            <a:r>
              <a:rPr lang="fr-BE" sz="1600" err="1">
                <a:solidFill>
                  <a:srgbClr val="00CCFF"/>
                </a:solidFill>
              </a:rPr>
              <a:t>register</a:t>
            </a:r>
            <a:endParaRPr lang="fr-BE" sz="1600">
              <a:solidFill>
                <a:srgbClr val="00CCFF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BE" sz="1600">
                <a:solidFill>
                  <a:srgbClr val="57D200"/>
                </a:solidFill>
              </a:rPr>
              <a:t>Reading the </a:t>
            </a:r>
            <a:r>
              <a:rPr lang="fr-BE" sz="1600" err="1">
                <a:solidFill>
                  <a:srgbClr val="57D200"/>
                </a:solidFill>
              </a:rPr>
              <a:t>temperature</a:t>
            </a:r>
            <a:endParaRPr lang="en-GB" sz="1600">
              <a:solidFill>
                <a:srgbClr val="57D200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GB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28FAB-E3D4-4121-812F-1F962C09B35C}"/>
              </a:ext>
            </a:extLst>
          </p:cNvPr>
          <p:cNvSpPr txBox="1"/>
          <p:nvPr/>
        </p:nvSpPr>
        <p:spPr>
          <a:xfrm>
            <a:off x="4942066" y="5924271"/>
            <a:ext cx="4185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/>
              <a:t>(</a:t>
            </a:r>
            <a:r>
              <a:rPr lang="fr-BE" sz="1600" err="1"/>
              <a:t>Given</a:t>
            </a:r>
            <a:r>
              <a:rPr lang="fr-BE" sz="1600"/>
              <a:t> by the </a:t>
            </a:r>
            <a:r>
              <a:rPr lang="fr-BE" sz="1600" err="1"/>
              <a:t>sensor</a:t>
            </a:r>
            <a:r>
              <a:rPr lang="fr-BE" sz="1600"/>
              <a:t> datasheet)</a:t>
            </a:r>
            <a:endParaRPr lang="en-GB" sz="16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421B9A-C573-3F4E-B752-70F3F52E8115}"/>
              </a:ext>
            </a:extLst>
          </p:cNvPr>
          <p:cNvSpPr txBox="1"/>
          <p:nvPr/>
        </p:nvSpPr>
        <p:spPr>
          <a:xfrm>
            <a:off x="329586" y="194329"/>
            <a:ext cx="88673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1. I2C driver : I2C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protocol</a:t>
            </a:r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 and bus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7225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CA50BB95-A863-490A-ABAF-ACCA83B80D41}"/>
              </a:ext>
            </a:extLst>
          </p:cNvPr>
          <p:cNvSpPr txBox="1"/>
          <p:nvPr/>
        </p:nvSpPr>
        <p:spPr>
          <a:xfrm>
            <a:off x="457200" y="1040901"/>
            <a:ext cx="8229600" cy="16796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>
                <a:latin typeface="Verdana"/>
                <a:ea typeface="Verdana"/>
              </a:rPr>
              <a:t>Slave </a:t>
            </a:r>
            <a:r>
              <a:rPr lang="fr-FR" err="1">
                <a:latin typeface="Verdana"/>
                <a:ea typeface="Verdana"/>
              </a:rPr>
              <a:t>address</a:t>
            </a:r>
            <a:r>
              <a:rPr lang="fr-FR">
                <a:latin typeface="Verdana"/>
                <a:ea typeface="Verdana"/>
              </a:rPr>
              <a:t> : 1001 000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>
                <a:latin typeface="Verdana"/>
                <a:ea typeface="Verdana"/>
              </a:rPr>
              <a:t>Configuration of the </a:t>
            </a:r>
            <a:r>
              <a:rPr lang="fr-FR" err="1">
                <a:latin typeface="Verdana"/>
                <a:ea typeface="Verdana"/>
              </a:rPr>
              <a:t>sensor</a:t>
            </a:r>
            <a:r>
              <a:rPr lang="fr-FR">
                <a:latin typeface="Verdana"/>
                <a:ea typeface="Verdana"/>
              </a:rPr>
              <a:t> : 12 bits</a:t>
            </a:r>
            <a:endParaRPr lang="fr-FR">
              <a:ea typeface="Verdan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fr-FR">
              <a:ea typeface="Verdana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25B99C-5897-4F5E-86D0-529E5AA1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88" y="2247676"/>
            <a:ext cx="3362794" cy="29626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B2AEFC-EF69-4759-B123-F2F83DCEEA78}"/>
              </a:ext>
            </a:extLst>
          </p:cNvPr>
          <p:cNvSpPr txBox="1"/>
          <p:nvPr/>
        </p:nvSpPr>
        <p:spPr>
          <a:xfrm>
            <a:off x="4107405" y="2161493"/>
            <a:ext cx="4464496" cy="410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600">
                <a:solidFill>
                  <a:srgbClr val="FFA6CC"/>
                </a:solidFill>
              </a:rPr>
              <a:t>Write </a:t>
            </a:r>
            <a:r>
              <a:rPr lang="fr-BE" sz="1600" err="1">
                <a:solidFill>
                  <a:srgbClr val="FFA6CC"/>
                </a:solidFill>
              </a:rPr>
              <a:t>address</a:t>
            </a:r>
            <a:r>
              <a:rPr lang="fr-BE" sz="1600">
                <a:solidFill>
                  <a:srgbClr val="FFA6CC"/>
                </a:solidFill>
              </a:rPr>
              <a:t> of config </a:t>
            </a:r>
            <a:r>
              <a:rPr lang="fr-BE" sz="1600" err="1">
                <a:solidFill>
                  <a:srgbClr val="FFA6CC"/>
                </a:solidFill>
              </a:rPr>
              <a:t>register</a:t>
            </a:r>
            <a:endParaRPr lang="fr-BE" sz="1600">
              <a:solidFill>
                <a:srgbClr val="FFA6C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BE" sz="16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BE" sz="16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BE" sz="16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BE" sz="16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BE" sz="16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600">
                <a:solidFill>
                  <a:srgbClr val="FFA6CC"/>
                </a:solidFill>
              </a:rPr>
              <a:t>Write the config (</a:t>
            </a:r>
            <a:r>
              <a:rPr lang="en-GB" sz="1600">
                <a:solidFill>
                  <a:srgbClr val="FFA6CC"/>
                </a:solidFill>
              </a:rPr>
              <a:t>01100000)</a:t>
            </a:r>
          </a:p>
          <a:p>
            <a:pPr>
              <a:lnSpc>
                <a:spcPct val="150000"/>
              </a:lnSpc>
            </a:pPr>
            <a:endParaRPr lang="en-GB" sz="1600"/>
          </a:p>
          <a:p>
            <a:pPr>
              <a:lnSpc>
                <a:spcPct val="150000"/>
              </a:lnSpc>
            </a:pPr>
            <a:endParaRPr lang="fr-BE" sz="16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600">
                <a:solidFill>
                  <a:srgbClr val="00CCFF"/>
                </a:solidFill>
              </a:rPr>
              <a:t>Write the </a:t>
            </a:r>
            <a:r>
              <a:rPr lang="fr-BE" sz="1600" err="1">
                <a:solidFill>
                  <a:srgbClr val="00CCFF"/>
                </a:solidFill>
              </a:rPr>
              <a:t>address</a:t>
            </a:r>
            <a:r>
              <a:rPr lang="fr-BE" sz="1600">
                <a:solidFill>
                  <a:srgbClr val="00CCFF"/>
                </a:solidFill>
              </a:rPr>
              <a:t> of </a:t>
            </a:r>
            <a:r>
              <a:rPr lang="fr-BE" sz="1600" err="1">
                <a:solidFill>
                  <a:srgbClr val="00CCFF"/>
                </a:solidFill>
              </a:rPr>
              <a:t>temp</a:t>
            </a:r>
            <a:r>
              <a:rPr lang="fr-BE" sz="1600">
                <a:solidFill>
                  <a:srgbClr val="00CCFF"/>
                </a:solidFill>
              </a:rPr>
              <a:t> </a:t>
            </a:r>
            <a:r>
              <a:rPr lang="fr-BE" sz="1600" err="1">
                <a:solidFill>
                  <a:srgbClr val="00CCFF"/>
                </a:solidFill>
              </a:rPr>
              <a:t>register</a:t>
            </a:r>
            <a:endParaRPr lang="fr-BE" sz="1600">
              <a:solidFill>
                <a:srgbClr val="00CCFF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600">
                <a:solidFill>
                  <a:srgbClr val="57D200"/>
                </a:solidFill>
              </a:rPr>
              <a:t>Read </a:t>
            </a:r>
            <a:r>
              <a:rPr lang="fr-BE" sz="1600" err="1">
                <a:solidFill>
                  <a:srgbClr val="57D200"/>
                </a:solidFill>
              </a:rPr>
              <a:t>temp</a:t>
            </a:r>
            <a:r>
              <a:rPr lang="fr-BE" sz="1600">
                <a:solidFill>
                  <a:srgbClr val="57D200"/>
                </a:solidFill>
              </a:rPr>
              <a:t> </a:t>
            </a:r>
            <a:r>
              <a:rPr lang="fr-BE" sz="1600" err="1">
                <a:solidFill>
                  <a:srgbClr val="57D200"/>
                </a:solidFill>
              </a:rPr>
              <a:t>register</a:t>
            </a:r>
            <a:endParaRPr lang="en-GB" sz="1600">
              <a:solidFill>
                <a:srgbClr val="57D200"/>
              </a:solidFill>
            </a:endParaRPr>
          </a:p>
        </p:txBody>
      </p:sp>
      <p:pic>
        <p:nvPicPr>
          <p:cNvPr id="30" name="Picture 29" descr="Table&#10;&#10;Description automatically generated">
            <a:extLst>
              <a:ext uri="{FF2B5EF4-FFF2-40B4-BE49-F238E27FC236}">
                <a16:creationId xmlns:a16="http://schemas.microsoft.com/office/drawing/2014/main" id="{853E26DD-2255-43B0-A24E-2B65309CF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50" y="4695614"/>
            <a:ext cx="3562350" cy="7429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1234BAA-4798-4404-827A-A4BBE865B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64" y="2613950"/>
            <a:ext cx="2819323" cy="160015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3EEB585-3D31-7847-8E01-4F54B78408BB}"/>
              </a:ext>
            </a:extLst>
          </p:cNvPr>
          <p:cNvSpPr txBox="1"/>
          <p:nvPr/>
        </p:nvSpPr>
        <p:spPr>
          <a:xfrm>
            <a:off x="329586" y="338482"/>
            <a:ext cx="88673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1. I2C driver : configuration of the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sensor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7489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6D20DB-B72F-499B-83CF-804394AD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35" y="1063766"/>
            <a:ext cx="6863918" cy="1568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8C004-114A-46C8-B466-CA55585B2712}"/>
              </a:ext>
            </a:extLst>
          </p:cNvPr>
          <p:cNvSpPr txBox="1"/>
          <p:nvPr/>
        </p:nvSpPr>
        <p:spPr>
          <a:xfrm>
            <a:off x="671693" y="725212"/>
            <a:ext cx="545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err="1">
                <a:solidFill>
                  <a:srgbClr val="FFA6CC"/>
                </a:solidFill>
              </a:rPr>
              <a:t>Writing</a:t>
            </a:r>
            <a:r>
              <a:rPr lang="fr-BE" sz="1600">
                <a:solidFill>
                  <a:srgbClr val="FFA6CC"/>
                </a:solidFill>
              </a:rPr>
              <a:t> the configuration</a:t>
            </a:r>
            <a:endParaRPr lang="en-GB" sz="1600">
              <a:solidFill>
                <a:srgbClr val="FFA6CC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43D81-CA5B-443F-8A20-5FA15E83E157}"/>
              </a:ext>
            </a:extLst>
          </p:cNvPr>
          <p:cNvSpPr txBox="1"/>
          <p:nvPr/>
        </p:nvSpPr>
        <p:spPr>
          <a:xfrm>
            <a:off x="671693" y="2894391"/>
            <a:ext cx="6519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err="1">
                <a:solidFill>
                  <a:srgbClr val="00CCFF"/>
                </a:solidFill>
              </a:rPr>
              <a:t>Writing</a:t>
            </a:r>
            <a:r>
              <a:rPr lang="fr-BE" sz="1600">
                <a:solidFill>
                  <a:srgbClr val="00CCFF"/>
                </a:solidFill>
              </a:rPr>
              <a:t> </a:t>
            </a:r>
            <a:r>
              <a:rPr lang="fr-BE" sz="1600" err="1">
                <a:solidFill>
                  <a:srgbClr val="00CCFF"/>
                </a:solidFill>
              </a:rPr>
              <a:t>connecting</a:t>
            </a:r>
            <a:r>
              <a:rPr lang="fr-BE" sz="1600">
                <a:solidFill>
                  <a:srgbClr val="00CCFF"/>
                </a:solidFill>
              </a:rPr>
              <a:t> the </a:t>
            </a:r>
            <a:r>
              <a:rPr lang="fr-BE" sz="1600" err="1">
                <a:solidFill>
                  <a:srgbClr val="00CCFF"/>
                </a:solidFill>
              </a:rPr>
              <a:t>temperature</a:t>
            </a:r>
            <a:r>
              <a:rPr lang="fr-BE" sz="1600">
                <a:solidFill>
                  <a:srgbClr val="00CCFF"/>
                </a:solidFill>
              </a:rPr>
              <a:t> </a:t>
            </a:r>
            <a:r>
              <a:rPr lang="fr-BE" sz="1600" err="1">
                <a:solidFill>
                  <a:srgbClr val="00CCFF"/>
                </a:solidFill>
              </a:rPr>
              <a:t>register</a:t>
            </a:r>
            <a:endParaRPr lang="en-GB" sz="1600">
              <a:solidFill>
                <a:srgbClr val="00CC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A466C-276E-49EA-93D8-8EA18AB6CFAB}"/>
              </a:ext>
            </a:extLst>
          </p:cNvPr>
          <p:cNvSpPr txBox="1"/>
          <p:nvPr/>
        </p:nvSpPr>
        <p:spPr>
          <a:xfrm>
            <a:off x="592301" y="4781857"/>
            <a:ext cx="545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>
                <a:solidFill>
                  <a:srgbClr val="57D200"/>
                </a:solidFill>
              </a:rPr>
              <a:t>Reading the </a:t>
            </a:r>
            <a:r>
              <a:rPr lang="fr-BE" sz="1600" err="1">
                <a:solidFill>
                  <a:srgbClr val="57D200"/>
                </a:solidFill>
              </a:rPr>
              <a:t>temperature</a:t>
            </a:r>
            <a:endParaRPr lang="en-GB" sz="1600">
              <a:solidFill>
                <a:srgbClr val="57D2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DE1CBA-3BC3-491C-AB0B-B8274E48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35" y="3211950"/>
            <a:ext cx="4030777" cy="13831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D54C13-75B0-4646-982D-A579E7F04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35" y="5120411"/>
            <a:ext cx="5450924" cy="13476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C1B31A-3405-4BCC-9051-E08FD5D1D65D}"/>
              </a:ext>
            </a:extLst>
          </p:cNvPr>
          <p:cNvSpPr txBox="1"/>
          <p:nvPr/>
        </p:nvSpPr>
        <p:spPr>
          <a:xfrm>
            <a:off x="5780510" y="4545199"/>
            <a:ext cx="262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00"/>
              <a:t>Delay : min 320 ms</a:t>
            </a:r>
            <a:endParaRPr lang="en-GB" sz="18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9E9650-B022-1140-8919-005CA81A184C}"/>
              </a:ext>
            </a:extLst>
          </p:cNvPr>
          <p:cNvSpPr txBox="1"/>
          <p:nvPr/>
        </p:nvSpPr>
        <p:spPr>
          <a:xfrm>
            <a:off x="329586" y="176807"/>
            <a:ext cx="88673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1. I2C driver : the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signals</a:t>
            </a:r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we</a:t>
            </a:r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want</a:t>
            </a:r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 to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produce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456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6">
            <a:extLst>
              <a:ext uri="{FF2B5EF4-FFF2-40B4-BE49-F238E27FC236}">
                <a16:creationId xmlns:a16="http://schemas.microsoft.com/office/drawing/2014/main" id="{E8B83EC5-A0C1-405D-B985-CAFE34119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86" y="1131540"/>
            <a:ext cx="7825274" cy="393195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815025-015E-4E96-81F2-217AE2145DBC}"/>
              </a:ext>
            </a:extLst>
          </p:cNvPr>
          <p:cNvSpPr txBox="1"/>
          <p:nvPr/>
        </p:nvSpPr>
        <p:spPr>
          <a:xfrm>
            <a:off x="329586" y="162701"/>
            <a:ext cx="7949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2. Bloc (control state machine)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C53160B7-5323-43D8-835D-F42D329F141E}"/>
              </a:ext>
            </a:extLst>
          </p:cNvPr>
          <p:cNvSpPr/>
          <p:nvPr/>
        </p:nvSpPr>
        <p:spPr bwMode="auto">
          <a:xfrm>
            <a:off x="1331640" y="1523280"/>
            <a:ext cx="2215953" cy="2889379"/>
          </a:xfrm>
          <a:prstGeom prst="frame">
            <a:avLst>
              <a:gd name="adj1" fmla="val 505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Verdana" pitchFamily="34" charset="0"/>
            </a:endParaRPr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E9214B33-58A7-4E5F-9A21-041186C69470}"/>
              </a:ext>
            </a:extLst>
          </p:cNvPr>
          <p:cNvSpPr/>
          <p:nvPr/>
        </p:nvSpPr>
        <p:spPr bwMode="auto">
          <a:xfrm rot="5400000">
            <a:off x="2134688" y="4766252"/>
            <a:ext cx="1358592" cy="514452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44A75E-7276-4F48-A3B2-0F1EF15AD0FD}"/>
              </a:ext>
            </a:extLst>
          </p:cNvPr>
          <p:cNvSpPr txBox="1"/>
          <p:nvPr/>
        </p:nvSpPr>
        <p:spPr>
          <a:xfrm>
            <a:off x="3269899" y="5334720"/>
            <a:ext cx="56057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State machine to control the I2C driver and process the data</a:t>
            </a:r>
            <a:endParaRPr lang="fr-FR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5236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1F561-AEB1-4D0A-BE2C-AE806D0B8088}"/>
              </a:ext>
            </a:extLst>
          </p:cNvPr>
          <p:cNvGrpSpPr/>
          <p:nvPr/>
        </p:nvGrpSpPr>
        <p:grpSpPr>
          <a:xfrm>
            <a:off x="4584756" y="923410"/>
            <a:ext cx="8297966" cy="5339984"/>
            <a:chOff x="644239" y="709037"/>
            <a:chExt cx="8297966" cy="5339984"/>
          </a:xfrm>
        </p:grpSpPr>
        <p:pic>
          <p:nvPicPr>
            <p:cNvPr id="12" name="Picture 2" descr="Begin &#10;ena •O' &#10;ready &#10;ena '1' &#10;start &#10;command &#10;bit cnt=O &#10;ena '1' &#10;rw- '1' OR new addr &#10;SIV &#10;bit cnt O &#10;ena '1' &#10;ackl &#10;bit cnt=O &#10;ena &#10;bit cnt O &#10;bit cnt O &#10;rd &#10;ena •1' &#10;rw '1' AND same addr &#10;ena = '1' &#10;rw = •O' OR new addr &#10;bit cnt O &#10;'O' AND same addr &#10;slv_ack2 &#10;ena &#10;mstr_ack &#10;stop ">
              <a:extLst>
                <a:ext uri="{FF2B5EF4-FFF2-40B4-BE49-F238E27FC236}">
                  <a16:creationId xmlns:a16="http://schemas.microsoft.com/office/drawing/2014/main" id="{56501C4F-FCF6-4121-9BFE-CD37C5CDD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39" y="709037"/>
              <a:ext cx="4457403" cy="5339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E1DB55-D415-4D5B-8BF4-4FAE35CE0ADA}"/>
                    </a:ext>
                  </a:extLst>
                </p14:cNvPr>
                <p14:cNvContentPartPr/>
                <p14:nvPr/>
              </p14:nvContentPartPr>
              <p14:xfrm>
                <a:off x="1419225" y="1038225"/>
                <a:ext cx="6305550" cy="477996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E1DB55-D415-4D5B-8BF4-4FAE35CE0AD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01225" y="1020221"/>
                  <a:ext cx="6341191" cy="481561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2A17D9-8805-4D99-AAF9-046B01F71501}"/>
                </a:ext>
              </a:extLst>
            </p:cNvPr>
            <p:cNvSpPr/>
            <p:nvPr/>
          </p:nvSpPr>
          <p:spPr bwMode="auto">
            <a:xfrm rot="1040468">
              <a:off x="4430715" y="1334976"/>
              <a:ext cx="4511490" cy="20420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342832-9E83-4D1E-92B5-B3360597C0A9}"/>
                </a:ext>
              </a:extLst>
            </p:cNvPr>
            <p:cNvSpPr/>
            <p:nvPr/>
          </p:nvSpPr>
          <p:spPr bwMode="auto">
            <a:xfrm>
              <a:off x="4047344" y="854439"/>
              <a:ext cx="770002" cy="13041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59847D-8016-4BE6-B3A6-F1104F2EAA78}"/>
              </a:ext>
            </a:extLst>
          </p:cNvPr>
          <p:cNvSpPr txBox="1"/>
          <p:nvPr/>
        </p:nvSpPr>
        <p:spPr>
          <a:xfrm>
            <a:off x="489851" y="1288893"/>
            <a:ext cx="4326654" cy="355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sz="1800" b="1"/>
              <a:t>Objective </a:t>
            </a:r>
            <a:r>
              <a:rPr lang="fr-BE" sz="1800"/>
              <a:t>: </a:t>
            </a:r>
            <a:r>
              <a:rPr lang="fr-BE" sz="1600"/>
              <a:t>Drive </a:t>
            </a:r>
            <a:r>
              <a:rPr lang="fr-BE" sz="1600" err="1"/>
              <a:t>this</a:t>
            </a:r>
            <a:r>
              <a:rPr lang="fr-BE" sz="1600"/>
              <a:t> state machine (</a:t>
            </a:r>
            <a:r>
              <a:rPr lang="fr-BE" sz="1600" err="1"/>
              <a:t>follow</a:t>
            </a:r>
            <a:r>
              <a:rPr lang="fr-BE" sz="1600"/>
              <a:t> the </a:t>
            </a:r>
            <a:r>
              <a:rPr lang="fr-BE" sz="1600" err="1"/>
              <a:t>colored</a:t>
            </a:r>
            <a:r>
              <a:rPr lang="fr-BE" sz="1600"/>
              <a:t> </a:t>
            </a:r>
            <a:r>
              <a:rPr lang="fr-BE" sz="1600" err="1"/>
              <a:t>paths</a:t>
            </a:r>
            <a:r>
              <a:rPr lang="fr-BE" sz="1600"/>
              <a:t>)</a:t>
            </a:r>
          </a:p>
          <a:p>
            <a:pPr>
              <a:lnSpc>
                <a:spcPct val="150000"/>
              </a:lnSpc>
            </a:pPr>
            <a:endParaRPr lang="fr-BE" sz="1600"/>
          </a:p>
          <a:p>
            <a:pPr>
              <a:lnSpc>
                <a:spcPct val="150000"/>
              </a:lnSpc>
            </a:pPr>
            <a:r>
              <a:rPr lang="fr-BE" sz="1800" b="1"/>
              <a:t>Action </a:t>
            </a:r>
            <a:r>
              <a:rPr lang="fr-BE" sz="1800"/>
              <a:t>: </a:t>
            </a:r>
            <a:r>
              <a:rPr lang="fr-BE" sz="1600"/>
              <a:t>Place values in the </a:t>
            </a:r>
            <a:r>
              <a:rPr lang="fr-BE" sz="1600" err="1"/>
              <a:t>registers</a:t>
            </a:r>
            <a:r>
              <a:rPr lang="fr-BE" sz="1600"/>
              <a:t> and </a:t>
            </a:r>
            <a:r>
              <a:rPr lang="fr-BE" sz="1600" err="1"/>
              <a:t>activate</a:t>
            </a:r>
            <a:r>
              <a:rPr lang="fr-BE" sz="1600"/>
              <a:t> right </a:t>
            </a:r>
            <a:r>
              <a:rPr lang="fr-BE" sz="1600" err="1"/>
              <a:t>signals</a:t>
            </a:r>
            <a:r>
              <a:rPr lang="fr-BE" sz="1600"/>
              <a:t> at the right moment (</a:t>
            </a:r>
            <a:r>
              <a:rPr lang="fr-BE" sz="1600" err="1"/>
              <a:t>e.g</a:t>
            </a:r>
            <a:r>
              <a:rPr lang="fr-BE" sz="1600"/>
              <a:t>. : </a:t>
            </a:r>
            <a:r>
              <a:rPr lang="fr-BE" sz="1600" err="1"/>
              <a:t>enable</a:t>
            </a:r>
            <a:r>
              <a:rPr lang="fr-BE" sz="1600"/>
              <a:t>, </a:t>
            </a:r>
            <a:r>
              <a:rPr lang="fr-BE" sz="1600" err="1"/>
              <a:t>rw</a:t>
            </a:r>
            <a:r>
              <a:rPr lang="fr-BE" sz="1600"/>
              <a:t>,…)</a:t>
            </a:r>
            <a:endParaRPr lang="fr-BE" sz="1800"/>
          </a:p>
          <a:p>
            <a:pPr>
              <a:lnSpc>
                <a:spcPct val="150000"/>
              </a:lnSpc>
            </a:pPr>
            <a:endParaRPr lang="fr-BE" sz="1800"/>
          </a:p>
          <a:p>
            <a:pPr>
              <a:lnSpc>
                <a:spcPct val="150000"/>
              </a:lnSpc>
            </a:pPr>
            <a:r>
              <a:rPr lang="fr-BE" sz="1800" b="1"/>
              <a:t>Help</a:t>
            </a:r>
            <a:r>
              <a:rPr lang="fr-BE" sz="1800"/>
              <a:t> : </a:t>
            </a:r>
            <a:r>
              <a:rPr lang="fr-BE" sz="1600"/>
              <a:t>Flags </a:t>
            </a:r>
            <a:r>
              <a:rPr lang="fr-BE" sz="1600" err="1"/>
              <a:t>raised</a:t>
            </a:r>
            <a:r>
              <a:rPr lang="fr-BE" sz="1600"/>
              <a:t> by the machine (</a:t>
            </a:r>
            <a:r>
              <a:rPr lang="fr-BE" sz="1600" err="1"/>
              <a:t>e.g</a:t>
            </a:r>
            <a:r>
              <a:rPr lang="fr-BE" sz="1600"/>
              <a:t>. : </a:t>
            </a:r>
            <a:r>
              <a:rPr lang="fr-BE" sz="1600" err="1"/>
              <a:t>busy</a:t>
            </a:r>
            <a:r>
              <a:rPr lang="fr-BE" sz="1600"/>
              <a:t>, </a:t>
            </a:r>
            <a:r>
              <a:rPr lang="fr-BE" sz="1600" err="1"/>
              <a:t>val_rdy</a:t>
            </a:r>
            <a:r>
              <a:rPr lang="fr-BE" sz="1600"/>
              <a:t>, </a:t>
            </a:r>
            <a:r>
              <a:rPr lang="fr-BE" sz="1600" err="1"/>
              <a:t>reg_rdy</a:t>
            </a:r>
            <a:r>
              <a:rPr lang="fr-BE" sz="1600"/>
              <a:t>,…)</a:t>
            </a:r>
            <a:endParaRPr lang="en-GB" sz="18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C182804-917F-4A48-9130-EDDA97AEC1A2}"/>
              </a:ext>
            </a:extLst>
          </p:cNvPr>
          <p:cNvSpPr txBox="1"/>
          <p:nvPr/>
        </p:nvSpPr>
        <p:spPr>
          <a:xfrm>
            <a:off x="219837" y="303614"/>
            <a:ext cx="7949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2. Bloc (control state machine)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1602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2FE3F06-696F-48A2-8E5B-6CE5A5BF4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6023"/>
            <a:ext cx="9144000" cy="309070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BE96C22-79C4-1E43-A86F-2635402D6C10}"/>
              </a:ext>
            </a:extLst>
          </p:cNvPr>
          <p:cNvSpPr txBox="1"/>
          <p:nvPr/>
        </p:nvSpPr>
        <p:spPr>
          <a:xfrm>
            <a:off x="329586" y="366508"/>
            <a:ext cx="7949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2. Bloc (control state machine)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02454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1648E96-C2BF-446B-AC1C-DF6AA339B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622" y="4821051"/>
            <a:ext cx="5450924" cy="1636882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2DC0A0-0097-4DE3-9072-37DFAFE8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31" y="2919325"/>
            <a:ext cx="3481388" cy="15097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9AB4AF8-6DAB-45E1-9F15-F9E5427DB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3" y="771283"/>
            <a:ext cx="7568418" cy="17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33C67C-E680-44AC-9E71-F896C6A87087}"/>
              </a:ext>
            </a:extLst>
          </p:cNvPr>
          <p:cNvSpPr txBox="1"/>
          <p:nvPr/>
        </p:nvSpPr>
        <p:spPr>
          <a:xfrm>
            <a:off x="105844" y="797665"/>
            <a:ext cx="545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err="1">
                <a:solidFill>
                  <a:srgbClr val="FFA6CC"/>
                </a:solidFill>
              </a:rPr>
              <a:t>Writing</a:t>
            </a:r>
            <a:r>
              <a:rPr lang="fr-BE" sz="1600">
                <a:solidFill>
                  <a:srgbClr val="FFA6CC"/>
                </a:solidFill>
              </a:rPr>
              <a:t> the configuration</a:t>
            </a:r>
            <a:endParaRPr lang="en-GB" sz="1600">
              <a:solidFill>
                <a:srgbClr val="FFA6C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A8705-8D8A-4540-BBEC-C5F2D8373ED6}"/>
              </a:ext>
            </a:extLst>
          </p:cNvPr>
          <p:cNvSpPr txBox="1"/>
          <p:nvPr/>
        </p:nvSpPr>
        <p:spPr>
          <a:xfrm>
            <a:off x="105844" y="2606009"/>
            <a:ext cx="6519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err="1">
                <a:solidFill>
                  <a:srgbClr val="00CCFF"/>
                </a:solidFill>
              </a:rPr>
              <a:t>Writing</a:t>
            </a:r>
            <a:r>
              <a:rPr lang="fr-BE" sz="1600">
                <a:solidFill>
                  <a:srgbClr val="00CCFF"/>
                </a:solidFill>
              </a:rPr>
              <a:t> </a:t>
            </a:r>
            <a:r>
              <a:rPr lang="fr-BE" sz="1600" err="1">
                <a:solidFill>
                  <a:srgbClr val="00CCFF"/>
                </a:solidFill>
              </a:rPr>
              <a:t>connecting</a:t>
            </a:r>
            <a:r>
              <a:rPr lang="fr-BE" sz="1600">
                <a:solidFill>
                  <a:srgbClr val="00CCFF"/>
                </a:solidFill>
              </a:rPr>
              <a:t> the </a:t>
            </a:r>
            <a:r>
              <a:rPr lang="fr-BE" sz="1600" err="1">
                <a:solidFill>
                  <a:srgbClr val="00CCFF"/>
                </a:solidFill>
              </a:rPr>
              <a:t>temperature</a:t>
            </a:r>
            <a:r>
              <a:rPr lang="fr-BE" sz="1600">
                <a:solidFill>
                  <a:srgbClr val="00CCFF"/>
                </a:solidFill>
              </a:rPr>
              <a:t> </a:t>
            </a:r>
            <a:r>
              <a:rPr lang="fr-BE" sz="1600" err="1">
                <a:solidFill>
                  <a:srgbClr val="00CCFF"/>
                </a:solidFill>
              </a:rPr>
              <a:t>register</a:t>
            </a:r>
            <a:endParaRPr lang="en-GB" sz="1600">
              <a:solidFill>
                <a:srgbClr val="00CC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116313-5A1C-49C7-A209-C045FEBB041A}"/>
              </a:ext>
            </a:extLst>
          </p:cNvPr>
          <p:cNvSpPr txBox="1"/>
          <p:nvPr/>
        </p:nvSpPr>
        <p:spPr>
          <a:xfrm>
            <a:off x="105844" y="4521137"/>
            <a:ext cx="545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>
                <a:solidFill>
                  <a:srgbClr val="57D200"/>
                </a:solidFill>
              </a:rPr>
              <a:t>Reading the </a:t>
            </a:r>
            <a:r>
              <a:rPr lang="fr-BE" sz="1600" err="1">
                <a:solidFill>
                  <a:srgbClr val="57D200"/>
                </a:solidFill>
              </a:rPr>
              <a:t>temperature</a:t>
            </a:r>
            <a:endParaRPr lang="en-GB" sz="1600">
              <a:solidFill>
                <a:srgbClr val="57D2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858660-785E-ED4D-B264-27A343CD2A1B}"/>
              </a:ext>
            </a:extLst>
          </p:cNvPr>
          <p:cNvSpPr txBox="1"/>
          <p:nvPr/>
        </p:nvSpPr>
        <p:spPr>
          <a:xfrm>
            <a:off x="0" y="5308"/>
            <a:ext cx="91565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Verdana"/>
                <a:ea typeface="Verdana"/>
              </a:rPr>
              <a:t>2. Bloc (control state machine) : </a:t>
            </a:r>
            <a:r>
              <a:rPr lang="fr-FR" dirty="0" err="1">
                <a:solidFill>
                  <a:schemeClr val="accent2"/>
                </a:solidFill>
                <a:latin typeface="Verdana"/>
                <a:ea typeface="Verdana"/>
              </a:rPr>
              <a:t>testing</a:t>
            </a:r>
            <a:r>
              <a:rPr lang="fr-FR" dirty="0">
                <a:solidFill>
                  <a:schemeClr val="accent2"/>
                </a:solidFill>
                <a:latin typeface="Verdana"/>
                <a:ea typeface="Verdana"/>
              </a:rPr>
              <a:t> </a:t>
            </a:r>
            <a:r>
              <a:rPr lang="fr-FR" dirty="0" err="1">
                <a:solidFill>
                  <a:schemeClr val="accent2"/>
                </a:solidFill>
                <a:latin typeface="Verdana"/>
                <a:ea typeface="Verdana"/>
              </a:rPr>
              <a:t>it</a:t>
            </a:r>
            <a:r>
              <a:rPr lang="fr-FR" dirty="0">
                <a:solidFill>
                  <a:schemeClr val="accent2"/>
                </a:solidFill>
                <a:latin typeface="Verdana"/>
                <a:ea typeface="Verdana"/>
              </a:rPr>
              <a:t> </a:t>
            </a:r>
            <a:r>
              <a:rPr lang="fr-FR" dirty="0" err="1">
                <a:solidFill>
                  <a:schemeClr val="accent2"/>
                </a:solidFill>
                <a:latin typeface="Verdana"/>
                <a:ea typeface="Verdana"/>
              </a:rPr>
              <a:t>with</a:t>
            </a:r>
            <a:r>
              <a:rPr lang="fr-FR" dirty="0">
                <a:solidFill>
                  <a:schemeClr val="accent2"/>
                </a:solidFill>
                <a:latin typeface="Verdana"/>
                <a:ea typeface="Verdana"/>
              </a:rPr>
              <a:t> a </a:t>
            </a:r>
            <a:r>
              <a:rPr lang="fr-FR" dirty="0" err="1">
                <a:solidFill>
                  <a:schemeClr val="accent2"/>
                </a:solidFill>
                <a:latin typeface="Verdana"/>
                <a:ea typeface="Verdana"/>
              </a:rPr>
              <a:t>testbench</a:t>
            </a:r>
            <a:endParaRPr lang="fr-FR" dirty="0">
              <a:solidFill>
                <a:schemeClr val="accent2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5577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489404E-1C10-4EE0-B0E9-BD3B3031E1F6}"/>
              </a:ext>
            </a:extLst>
          </p:cNvPr>
          <p:cNvSpPr/>
          <p:nvPr/>
        </p:nvSpPr>
        <p:spPr bwMode="auto">
          <a:xfrm>
            <a:off x="2333788" y="725302"/>
            <a:ext cx="5136157" cy="3373169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880AA11D-E9C0-4873-A365-70AEF6801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5560" y="1023126"/>
            <a:ext cx="5250826" cy="2638375"/>
          </a:xfrm>
        </p:spPr>
      </p:pic>
      <p:pic>
        <p:nvPicPr>
          <p:cNvPr id="3074" name="Picture 2" descr="Svg Black And White Display Clipart Computer Screen - Mac Clip Art, HD Png  Download , Transparent Png Image - PNGitem">
            <a:extLst>
              <a:ext uri="{FF2B5EF4-FFF2-40B4-BE49-F238E27FC236}">
                <a16:creationId xmlns:a16="http://schemas.microsoft.com/office/drawing/2014/main" id="{E7EC2BFE-9A36-4909-AF9C-C93FB5815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4" y="1387319"/>
            <a:ext cx="18764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713B4E-26C4-4F8D-AAF5-5C28458A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9" y="5035067"/>
            <a:ext cx="7778822" cy="87122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E3D126C-F6BA-4543-8CE8-53EE2C140CD4}"/>
              </a:ext>
            </a:extLst>
          </p:cNvPr>
          <p:cNvSpPr txBox="1"/>
          <p:nvPr/>
        </p:nvSpPr>
        <p:spPr>
          <a:xfrm>
            <a:off x="457200" y="4298644"/>
            <a:ext cx="5443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Serial Protocol Communication</a:t>
            </a:r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867B08-B3AD-41AB-8262-A4D9C195AEB2}"/>
              </a:ext>
            </a:extLst>
          </p:cNvPr>
          <p:cNvSpPr/>
          <p:nvPr/>
        </p:nvSpPr>
        <p:spPr bwMode="auto">
          <a:xfrm>
            <a:off x="2663537" y="1989087"/>
            <a:ext cx="910635" cy="5204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</a:rPr>
              <a:t>ARM</a:t>
            </a: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5A1468-06EB-4D01-B658-15CF1911699E}"/>
              </a:ext>
            </a:extLst>
          </p:cNvPr>
          <p:cNvCxnSpPr>
            <a:stCxn id="9" idx="1"/>
            <a:endCxn id="3074" idx="3"/>
          </p:cNvCxnSpPr>
          <p:nvPr/>
        </p:nvCxnSpPr>
        <p:spPr bwMode="auto">
          <a:xfrm flipH="1" flipV="1">
            <a:off x="2004039" y="2249332"/>
            <a:ext cx="65949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3EBB6F-420E-47CB-BDD3-C2BF57269113}"/>
              </a:ext>
            </a:extLst>
          </p:cNvPr>
          <p:cNvSpPr txBox="1"/>
          <p:nvPr/>
        </p:nvSpPr>
        <p:spPr>
          <a:xfrm>
            <a:off x="6344529" y="314961"/>
            <a:ext cx="858129" cy="461664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BE" err="1"/>
              <a:t>SoC</a:t>
            </a:r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721BE5-ED19-4A8F-92BD-8078D0D1341E}"/>
              </a:ext>
            </a:extLst>
          </p:cNvPr>
          <p:cNvCxnSpPr/>
          <p:nvPr/>
        </p:nvCxnSpPr>
        <p:spPr bwMode="auto">
          <a:xfrm flipH="1" flipV="1">
            <a:off x="3574172" y="2249330"/>
            <a:ext cx="65949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30316-0FC3-C742-A971-C6FFDC49E909}"/>
              </a:ext>
            </a:extLst>
          </p:cNvPr>
          <p:cNvSpPr/>
          <p:nvPr/>
        </p:nvSpPr>
        <p:spPr bwMode="auto">
          <a:xfrm>
            <a:off x="3838868" y="3169620"/>
            <a:ext cx="1063255" cy="41467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FPGA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53F3D6-0F83-B247-AAC5-17C10A3C6BF2}"/>
              </a:ext>
            </a:extLst>
          </p:cNvPr>
          <p:cNvSpPr txBox="1"/>
          <p:nvPr/>
        </p:nvSpPr>
        <p:spPr>
          <a:xfrm>
            <a:off x="127614" y="114881"/>
            <a:ext cx="91565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3.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Main.C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ECA423-F8B7-BD4A-AB47-14F22D43C5AB}"/>
              </a:ext>
            </a:extLst>
          </p:cNvPr>
          <p:cNvSpPr/>
          <p:nvPr/>
        </p:nvSpPr>
        <p:spPr bwMode="auto">
          <a:xfrm>
            <a:off x="1010093" y="3661500"/>
            <a:ext cx="2147777" cy="5645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Terminal/</a:t>
            </a:r>
            <a:r>
              <a:rPr kumimoji="0" 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Putty</a:t>
            </a: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3886A-75B2-F54F-A88A-D5DDF058645C}"/>
              </a:ext>
            </a:extLst>
          </p:cNvPr>
          <p:cNvSpPr/>
          <p:nvPr/>
        </p:nvSpPr>
        <p:spPr bwMode="auto">
          <a:xfrm>
            <a:off x="289637" y="1761446"/>
            <a:ext cx="1523014" cy="4878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fr-FR" sz="1400" dirty="0">
                <a:solidFill>
                  <a:schemeClr val="tx1"/>
                </a:solidFill>
                <a:latin typeface="Verdana" pitchFamily="34" charset="0"/>
              </a:rPr>
              <a:t>Terminal/</a:t>
            </a:r>
            <a:r>
              <a:rPr lang="fr-FR" sz="1400" dirty="0" err="1">
                <a:solidFill>
                  <a:schemeClr val="tx1"/>
                </a:solidFill>
                <a:latin typeface="Verdana" pitchFamily="34" charset="0"/>
              </a:rPr>
              <a:t>Putty</a:t>
            </a:r>
            <a:endParaRPr lang="fr-FR" sz="1400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057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5ED5C81-78C0-4131-84B6-84DC8764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8317" y="320306"/>
            <a:ext cx="8229600" cy="1143000"/>
          </a:xfrm>
        </p:spPr>
        <p:txBody>
          <a:bodyPr wrap="square" anchor="t">
            <a:normAutofit/>
          </a:bodyPr>
          <a:lstStyle/>
          <a:p>
            <a:r>
              <a:rPr lang="en-US"/>
              <a:t>C) Demonstration video</a:t>
            </a:r>
          </a:p>
        </p:txBody>
      </p:sp>
      <p:pic>
        <p:nvPicPr>
          <p:cNvPr id="2" name="IMG_3223">
            <a:hlinkClick r:id="" action="ppaction://media"/>
            <a:extLst>
              <a:ext uri="{FF2B5EF4-FFF2-40B4-BE49-F238E27FC236}">
                <a16:creationId xmlns:a16="http://schemas.microsoft.com/office/drawing/2014/main" id="{85BAD4B7-7AAD-4BCE-BC25-26EB34A5C4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2310" y="1387040"/>
            <a:ext cx="6499379" cy="3688398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4F214EF-6916-43FF-8424-30437CA8A788}" type="slidenum">
              <a:rPr 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spcAft>
                <a:spcPts val="600"/>
              </a:spcAft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</p:spTree>
    <p:extLst>
      <p:ext uri="{BB962C8B-B14F-4D97-AF65-F5344CB8AC3E}">
        <p14:creationId xmlns:p14="http://schemas.microsoft.com/office/powerpoint/2010/main" val="383679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Verdana"/>
              </a:rPr>
              <a:t>Table of contents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0376" y="1039813"/>
            <a:ext cx="8269287" cy="4779963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ea typeface="Verdana"/>
              </a:rPr>
              <a:t>A) Introduction</a:t>
            </a:r>
            <a:endParaRPr lang="fr-FR">
              <a:ea typeface="Verdana"/>
            </a:endParaRPr>
          </a:p>
          <a:p>
            <a:pPr marL="0" indent="0">
              <a:buNone/>
            </a:pPr>
            <a:r>
              <a:rPr lang="en-US">
                <a:ea typeface="Verdana"/>
              </a:rPr>
              <a:t>B) Steps of the design</a:t>
            </a:r>
          </a:p>
          <a:p>
            <a:pPr marL="0" indent="0">
              <a:buNone/>
            </a:pPr>
            <a:r>
              <a:rPr lang="en-US">
                <a:ea typeface="Verdana"/>
              </a:rPr>
              <a:t>    1. I2C driver</a:t>
            </a:r>
          </a:p>
          <a:p>
            <a:pPr marL="0" indent="0">
              <a:buNone/>
            </a:pPr>
            <a:r>
              <a:rPr lang="en-US">
                <a:ea typeface="Verdana"/>
              </a:rPr>
              <a:t>    2. Bloc (control state machine)</a:t>
            </a:r>
          </a:p>
          <a:p>
            <a:pPr marL="0" indent="0">
              <a:buNone/>
            </a:pPr>
            <a:r>
              <a:rPr lang="en-US">
                <a:ea typeface="Verdana"/>
              </a:rPr>
              <a:t>    3. </a:t>
            </a:r>
            <a:r>
              <a:rPr lang="en-US" err="1">
                <a:ea typeface="Verdana"/>
              </a:rPr>
              <a:t>Main.c</a:t>
            </a:r>
            <a:r>
              <a:rPr lang="en-US">
                <a:ea typeface="Verdana"/>
              </a:rPr>
              <a:t> (data =&gt; PC)</a:t>
            </a:r>
          </a:p>
          <a:p>
            <a:pPr marL="0" indent="0">
              <a:buNone/>
            </a:pPr>
            <a:r>
              <a:rPr lang="en-US">
                <a:ea typeface="Verdana"/>
              </a:rPr>
              <a:t>C) Demonstration video</a:t>
            </a:r>
          </a:p>
          <a:p>
            <a:pPr marL="0" indent="0">
              <a:buNone/>
            </a:pPr>
            <a:r>
              <a:rPr lang="en-US">
                <a:ea typeface="Verdana"/>
              </a:rPr>
              <a:t>E) Conclusion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</p:spTree>
    <p:extLst>
      <p:ext uri="{BB962C8B-B14F-4D97-AF65-F5344CB8AC3E}">
        <p14:creationId xmlns:p14="http://schemas.microsoft.com/office/powerpoint/2010/main" val="419452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5ED5C81-78C0-4131-84B6-84DC8764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11572" y="377219"/>
            <a:ext cx="8229600" cy="1143000"/>
          </a:xfrm>
        </p:spPr>
        <p:txBody>
          <a:bodyPr/>
          <a:lstStyle/>
          <a:p>
            <a:r>
              <a:rPr lang="en-US" dirty="0">
                <a:ea typeface="Verdana"/>
              </a:rPr>
              <a:t>D</a:t>
            </a:r>
            <a:r>
              <a:rPr lang="en-US">
                <a:ea typeface="Verdana"/>
              </a:rPr>
              <a:t>) Conclusion</a:t>
            </a:r>
            <a:endParaRPr lang="en-US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47F74ECA-04DA-4095-8ED2-D3537F05D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732795"/>
              </p:ext>
            </p:extLst>
          </p:nvPr>
        </p:nvGraphicFramePr>
        <p:xfrm>
          <a:off x="457200" y="2338070"/>
          <a:ext cx="8229602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50566">
                  <a:extLst>
                    <a:ext uri="{9D8B030D-6E8A-4147-A177-3AD203B41FA5}">
                      <a16:colId xmlns:a16="http://schemas.microsoft.com/office/drawing/2014/main" val="2206873792"/>
                    </a:ext>
                  </a:extLst>
                </a:gridCol>
                <a:gridCol w="2278966">
                  <a:extLst>
                    <a:ext uri="{9D8B030D-6E8A-4147-A177-3AD203B41FA5}">
                      <a16:colId xmlns:a16="http://schemas.microsoft.com/office/drawing/2014/main" val="3675227425"/>
                    </a:ext>
                  </a:extLst>
                </a:gridCol>
                <a:gridCol w="2300070">
                  <a:extLst>
                    <a:ext uri="{9D8B030D-6E8A-4147-A177-3AD203B41FA5}">
                      <a16:colId xmlns:a16="http://schemas.microsoft.com/office/drawing/2014/main" val="2056571460"/>
                    </a:ext>
                  </a:extLst>
                </a:gridCol>
              </a:tblGrid>
              <a:tr h="36256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Working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Tested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639082"/>
                  </a:ext>
                </a:extLst>
              </a:tr>
              <a:tr h="634491">
                <a:tc>
                  <a:txBody>
                    <a:bodyPr/>
                    <a:lstStyle/>
                    <a:p>
                      <a:r>
                        <a:rPr lang="fr-BE"/>
                        <a:t>Driver I²C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✅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/>
                        <a:t>Modelsim : ✅</a:t>
                      </a:r>
                      <a:endParaRPr lang="en-GB"/>
                    </a:p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53385"/>
                  </a:ext>
                </a:extLst>
              </a:tr>
              <a:tr h="906415">
                <a:tc>
                  <a:txBody>
                    <a:bodyPr/>
                    <a:lstStyle/>
                    <a:p>
                      <a:r>
                        <a:rPr lang="fr-BE"/>
                        <a:t>Control State Machine (Bloc)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/>
                        <a:t>❌ (clock not working)</a:t>
                      </a:r>
                      <a:endParaRPr lang="en-GB"/>
                    </a:p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/>
                        <a:t>Modelsim :✅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/>
                        <a:t>Oscilloscope : ❌</a:t>
                      </a:r>
                      <a:endParaRPr lang="en-GB"/>
                    </a:p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14069"/>
                  </a:ext>
                </a:extLst>
              </a:tr>
              <a:tr h="634491">
                <a:tc>
                  <a:txBody>
                    <a:bodyPr/>
                    <a:lstStyle/>
                    <a:p>
                      <a:r>
                        <a:rPr lang="fr-BE"/>
                        <a:t>Code in C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/>
                        <a:t>✅ (reads « 0°C »)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/>
                        <a:t>✅</a:t>
                      </a:r>
                      <a:endParaRPr lang="en-GB"/>
                    </a:p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782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04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563F626-CCFE-47FF-B420-1E080E7577B9}"/>
              </a:ext>
            </a:extLst>
          </p:cNvPr>
          <p:cNvSpPr txBox="1">
            <a:spLocks/>
          </p:cNvSpPr>
          <p:nvPr/>
        </p:nvSpPr>
        <p:spPr bwMode="auto">
          <a:xfrm>
            <a:off x="273142" y="2429637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9pPr>
          </a:lstStyle>
          <a:p>
            <a:r>
              <a:rPr lang="en-US" kern="0">
                <a:ea typeface="Verdana"/>
              </a:rPr>
              <a:t>Thank you !</a:t>
            </a:r>
            <a:endParaRPr lang="en-US" kern="0"/>
          </a:p>
        </p:txBody>
      </p:sp>
      <p:sp>
        <p:nvSpPr>
          <p:cNvPr id="8" name="Sourire 2">
            <a:extLst>
              <a:ext uri="{FF2B5EF4-FFF2-40B4-BE49-F238E27FC236}">
                <a16:creationId xmlns:a16="http://schemas.microsoft.com/office/drawing/2014/main" id="{33042020-790C-4E88-B1A2-8071B0CA65F5}"/>
              </a:ext>
            </a:extLst>
          </p:cNvPr>
          <p:cNvSpPr/>
          <p:nvPr/>
        </p:nvSpPr>
        <p:spPr bwMode="auto">
          <a:xfrm>
            <a:off x="5864258" y="2078536"/>
            <a:ext cx="1080120" cy="114300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3EC599A-3C98-432B-9ED9-EE878DC65B50}"/>
              </a:ext>
            </a:extLst>
          </p:cNvPr>
          <p:cNvSpPr txBox="1">
            <a:spLocks/>
          </p:cNvSpPr>
          <p:nvPr/>
        </p:nvSpPr>
        <p:spPr bwMode="auto">
          <a:xfrm>
            <a:off x="5525649" y="5301208"/>
            <a:ext cx="360040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Verdana" pitchFamily="34" charset="0"/>
              </a:defRPr>
            </a:lvl9pPr>
          </a:lstStyle>
          <a:p>
            <a:r>
              <a:rPr lang="en-US" kern="0">
                <a:ea typeface="Verdana"/>
              </a:rPr>
              <a:t>Questions?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85628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6">
            <a:extLst>
              <a:ext uri="{FF2B5EF4-FFF2-40B4-BE49-F238E27FC236}">
                <a16:creationId xmlns:a16="http://schemas.microsoft.com/office/drawing/2014/main" id="{AC78580A-F9AA-4207-A4F3-693E81BD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04520" y="4068933"/>
            <a:ext cx="4891419" cy="245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137145" y="214575"/>
            <a:ext cx="8229600" cy="1143000"/>
          </a:xfrm>
        </p:spPr>
        <p:txBody>
          <a:bodyPr/>
          <a:lstStyle/>
          <a:p>
            <a:r>
              <a:rPr lang="en-US">
                <a:ea typeface="Verdana"/>
              </a:rPr>
              <a:t>A) Introduction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2438" y="1016000"/>
            <a:ext cx="8229600" cy="4525963"/>
          </a:xfrm>
        </p:spPr>
        <p:txBody>
          <a:bodyPr/>
          <a:lstStyle/>
          <a:p>
            <a:r>
              <a:rPr lang="en-US" sz="2000">
                <a:ea typeface="Verdana"/>
              </a:rPr>
              <a:t>Objective : create a tutorial based on Quartus and DE0 kits </a:t>
            </a:r>
            <a:endParaRPr lang="fr-FR" sz="2000"/>
          </a:p>
          <a:p>
            <a:pPr marL="0" indent="0">
              <a:buNone/>
            </a:pPr>
            <a:r>
              <a:rPr lang="en-US" sz="2000">
                <a:ea typeface="Verdana"/>
              </a:rPr>
              <a:t>         interaction with peripheral 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AB334EF0-045A-4B15-9607-D3B3E89383CF}"/>
              </a:ext>
            </a:extLst>
          </p:cNvPr>
          <p:cNvSpPr/>
          <p:nvPr/>
        </p:nvSpPr>
        <p:spPr bwMode="auto">
          <a:xfrm>
            <a:off x="505938" y="1396949"/>
            <a:ext cx="777051" cy="41356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6" name="Image 16">
            <a:extLst>
              <a:ext uri="{FF2B5EF4-FFF2-40B4-BE49-F238E27FC236}">
                <a16:creationId xmlns:a16="http://schemas.microsoft.com/office/drawing/2014/main" id="{5F25EB63-5088-431E-BABD-A5D85919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34" y="1705615"/>
            <a:ext cx="5986131" cy="1856639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4399290-8AC2-4B47-B85A-02C96C8918AA}"/>
              </a:ext>
            </a:extLst>
          </p:cNvPr>
          <p:cNvCxnSpPr/>
          <p:nvPr/>
        </p:nvCxnSpPr>
        <p:spPr bwMode="auto">
          <a:xfrm>
            <a:off x="2481151" y="2948703"/>
            <a:ext cx="10632" cy="10295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C5C59AE-4A5C-4AC3-9AF2-354A8E29A4C4}"/>
              </a:ext>
            </a:extLst>
          </p:cNvPr>
          <p:cNvSpPr txBox="1"/>
          <p:nvPr/>
        </p:nvSpPr>
        <p:spPr>
          <a:xfrm>
            <a:off x="1282989" y="3882426"/>
            <a:ext cx="32393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Verdana"/>
                <a:ea typeface="Verdana"/>
              </a:rPr>
              <a:t>Control driver and interaction </a:t>
            </a:r>
            <a:r>
              <a:rPr lang="fr-FR" sz="1800" err="1">
                <a:latin typeface="Verdana"/>
                <a:ea typeface="Verdana"/>
              </a:rPr>
              <a:t>with</a:t>
            </a:r>
            <a:r>
              <a:rPr lang="fr-FR" sz="1800">
                <a:latin typeface="Verdana"/>
                <a:ea typeface="Verdana"/>
              </a:rPr>
              <a:t> the </a:t>
            </a:r>
            <a:r>
              <a:rPr lang="fr-FR" sz="1800" err="1">
                <a:latin typeface="Verdana"/>
                <a:ea typeface="Verdana"/>
              </a:rPr>
              <a:t>environment</a:t>
            </a:r>
            <a:endParaRPr lang="fr-FR" sz="1800">
              <a:ea typeface="Verdana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CB94EB9-D4B7-4FF4-A7CE-3468CAC94594}"/>
              </a:ext>
            </a:extLst>
          </p:cNvPr>
          <p:cNvCxnSpPr>
            <a:cxnSpLocks/>
          </p:cNvCxnSpPr>
          <p:nvPr/>
        </p:nvCxnSpPr>
        <p:spPr bwMode="auto">
          <a:xfrm flipH="1">
            <a:off x="4910694" y="2989682"/>
            <a:ext cx="437925" cy="12075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03FA274-E087-4849-85C7-47CBA8AF4019}"/>
              </a:ext>
            </a:extLst>
          </p:cNvPr>
          <p:cNvCxnSpPr>
            <a:cxnSpLocks/>
          </p:cNvCxnSpPr>
          <p:nvPr/>
        </p:nvCxnSpPr>
        <p:spPr bwMode="auto">
          <a:xfrm>
            <a:off x="6941286" y="2943165"/>
            <a:ext cx="826244" cy="16588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8855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7366E8-83CB-6245-9199-DF3C7D7EC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EF22E2-3031-0A4F-B905-0BCE6401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TMP 100 - Température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85CF502-DCF8-6647-BA5E-0F8BB827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>
                <a:ea typeface="Verdana"/>
              </a:rPr>
              <a:t>B) Steps of the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1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6">
            <a:extLst>
              <a:ext uri="{FF2B5EF4-FFF2-40B4-BE49-F238E27FC236}">
                <a16:creationId xmlns:a16="http://schemas.microsoft.com/office/drawing/2014/main" id="{E8B83EC5-A0C1-405D-B985-CAFE34119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55226"/>
            <a:ext cx="7825274" cy="393195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815025-015E-4E96-81F2-217AE2145DBC}"/>
              </a:ext>
            </a:extLst>
          </p:cNvPr>
          <p:cNvSpPr txBox="1"/>
          <p:nvPr/>
        </p:nvSpPr>
        <p:spPr>
          <a:xfrm>
            <a:off x="457200" y="396093"/>
            <a:ext cx="66153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1. I2C driver :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context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C53160B7-5323-43D8-835D-F42D329F141E}"/>
              </a:ext>
            </a:extLst>
          </p:cNvPr>
          <p:cNvSpPr/>
          <p:nvPr/>
        </p:nvSpPr>
        <p:spPr bwMode="auto">
          <a:xfrm>
            <a:off x="2685785" y="1609223"/>
            <a:ext cx="2967134" cy="2889379"/>
          </a:xfrm>
          <a:prstGeom prst="frame">
            <a:avLst>
              <a:gd name="adj1" fmla="val 783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Verdana" pitchFamily="34" charset="0"/>
            </a:endParaRPr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E9214B33-58A7-4E5F-9A21-041186C69470}"/>
              </a:ext>
            </a:extLst>
          </p:cNvPr>
          <p:cNvSpPr/>
          <p:nvPr/>
        </p:nvSpPr>
        <p:spPr bwMode="auto">
          <a:xfrm rot="5400000">
            <a:off x="2392762" y="4426366"/>
            <a:ext cx="1358592" cy="514452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44A75E-7276-4F48-A3B2-0F1EF15AD0FD}"/>
              </a:ext>
            </a:extLst>
          </p:cNvPr>
          <p:cNvSpPr txBox="1"/>
          <p:nvPr/>
        </p:nvSpPr>
        <p:spPr>
          <a:xfrm>
            <a:off x="3330980" y="4992909"/>
            <a:ext cx="56057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Verdana"/>
                <a:ea typeface="Verdana"/>
              </a:rPr>
              <a:t>* </a:t>
            </a:r>
            <a:r>
              <a:rPr lang="fr-FR" sz="1600" err="1">
                <a:latin typeface="Verdana"/>
                <a:ea typeface="Verdana"/>
              </a:rPr>
              <a:t>Implemented</a:t>
            </a:r>
            <a:r>
              <a:rPr lang="fr-FR" sz="1600">
                <a:latin typeface="Verdana"/>
                <a:ea typeface="Verdana"/>
              </a:rPr>
              <a:t> on FPGA in VHDL</a:t>
            </a:r>
            <a:endParaRPr lang="fr-FR" sz="1600">
              <a:ea typeface="Verdana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9E77-F85F-4378-A14B-B0FB9458F13C}"/>
              </a:ext>
            </a:extLst>
          </p:cNvPr>
          <p:cNvSpPr txBox="1"/>
          <p:nvPr/>
        </p:nvSpPr>
        <p:spPr>
          <a:xfrm>
            <a:off x="3329284" y="5384649"/>
            <a:ext cx="55990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Verdana"/>
                <a:ea typeface="Verdana"/>
              </a:rPr>
              <a:t>* Pilots the TMP100 </a:t>
            </a:r>
            <a:r>
              <a:rPr lang="fr-FR" sz="1600" err="1">
                <a:latin typeface="Verdana"/>
                <a:ea typeface="Verdana"/>
              </a:rPr>
              <a:t>Temperature</a:t>
            </a:r>
            <a:r>
              <a:rPr lang="fr-FR" sz="1600">
                <a:latin typeface="Verdana"/>
                <a:ea typeface="Verdana"/>
              </a:rPr>
              <a:t> </a:t>
            </a:r>
            <a:r>
              <a:rPr lang="fr-FR" sz="1600" err="1">
                <a:latin typeface="Verdana"/>
                <a:ea typeface="Verdana"/>
              </a:rPr>
              <a:t>Sensor</a:t>
            </a:r>
            <a:endParaRPr lang="fr-FR" sz="1600">
              <a:latin typeface="Verdana"/>
              <a:ea typeface="Verdan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80F0FFE-104F-48B1-84CD-4C02999F19B8}"/>
              </a:ext>
            </a:extLst>
          </p:cNvPr>
          <p:cNvSpPr txBox="1"/>
          <p:nvPr/>
        </p:nvSpPr>
        <p:spPr>
          <a:xfrm>
            <a:off x="3329708" y="5731025"/>
            <a:ext cx="525305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Verdana"/>
                <a:ea typeface="Verdana"/>
              </a:rPr>
              <a:t>* Uses I2C </a:t>
            </a:r>
            <a:r>
              <a:rPr lang="fr-FR" sz="1600" err="1">
                <a:latin typeface="Verdana"/>
                <a:ea typeface="Verdana"/>
              </a:rPr>
              <a:t>protocol</a:t>
            </a:r>
            <a:r>
              <a:rPr lang="fr-FR" sz="1600">
                <a:latin typeface="Verdana"/>
                <a:ea typeface="Verdana"/>
              </a:rPr>
              <a:t> and bus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295357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4C071FB-A67E-E747-9ECA-BE62C1F5390C}"/>
              </a:ext>
            </a:extLst>
          </p:cNvPr>
          <p:cNvSpPr txBox="1"/>
          <p:nvPr/>
        </p:nvSpPr>
        <p:spPr>
          <a:xfrm>
            <a:off x="985611" y="1216939"/>
            <a:ext cx="79756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C000"/>
                </a:solidFill>
                <a:latin typeface="Verdana"/>
                <a:ea typeface="Verdana"/>
              </a:rPr>
              <a:t>Half-duplex</a:t>
            </a:r>
            <a:r>
              <a:rPr lang="fr-FR">
                <a:latin typeface="Verdana"/>
                <a:ea typeface="Verdana"/>
              </a:rPr>
              <a:t> </a:t>
            </a:r>
            <a:r>
              <a:rPr lang="fr-FR" err="1">
                <a:solidFill>
                  <a:srgbClr val="CC00CC"/>
                </a:solidFill>
                <a:latin typeface="Verdana"/>
                <a:ea typeface="Verdana"/>
              </a:rPr>
              <a:t>bidirectional</a:t>
            </a:r>
            <a:r>
              <a:rPr lang="fr-FR">
                <a:latin typeface="Verdana"/>
                <a:ea typeface="Verdana"/>
              </a:rPr>
              <a:t> </a:t>
            </a:r>
            <a:r>
              <a:rPr lang="fr-FR" err="1">
                <a:solidFill>
                  <a:srgbClr val="00B050"/>
                </a:solidFill>
                <a:latin typeface="Verdana"/>
                <a:ea typeface="Verdana"/>
              </a:rPr>
              <a:t>synchronous</a:t>
            </a:r>
            <a:r>
              <a:rPr lang="fr-FR">
                <a:latin typeface="Verdana"/>
                <a:ea typeface="Verdana"/>
              </a:rPr>
              <a:t> </a:t>
            </a:r>
            <a:r>
              <a:rPr lang="fr-FR">
                <a:solidFill>
                  <a:srgbClr val="FF0000"/>
                </a:solidFill>
                <a:latin typeface="Verdana"/>
                <a:ea typeface="Verdana"/>
              </a:rPr>
              <a:t>serial</a:t>
            </a:r>
            <a:r>
              <a:rPr lang="fr-FR">
                <a:latin typeface="Verdana"/>
                <a:ea typeface="Verdana"/>
              </a:rPr>
              <a:t> bus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6DDE16C6-B16D-054F-88C9-9F1DD23A914D}"/>
              </a:ext>
            </a:extLst>
          </p:cNvPr>
          <p:cNvSpPr/>
          <p:nvPr/>
        </p:nvSpPr>
        <p:spPr bwMode="auto">
          <a:xfrm>
            <a:off x="487904" y="1308978"/>
            <a:ext cx="370384" cy="2397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B02EB5-09A0-7D42-A29D-DDDDE066C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86" y="3427156"/>
            <a:ext cx="4687121" cy="275133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10C034C-9362-C041-91BA-71EE7CE1BEB4}"/>
              </a:ext>
            </a:extLst>
          </p:cNvPr>
          <p:cNvSpPr txBox="1"/>
          <p:nvPr/>
        </p:nvSpPr>
        <p:spPr>
          <a:xfrm>
            <a:off x="985611" y="2811610"/>
            <a:ext cx="430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0000"/>
                </a:solidFill>
              </a:rPr>
              <a:t>One bit sent at a time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60F43BE-1197-9C49-8441-88C7EA1A441D}"/>
              </a:ext>
            </a:extLst>
          </p:cNvPr>
          <p:cNvSpPr txBox="1"/>
          <p:nvPr/>
        </p:nvSpPr>
        <p:spPr>
          <a:xfrm>
            <a:off x="983057" y="2478247"/>
            <a:ext cx="624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err="1">
                <a:solidFill>
                  <a:srgbClr val="00B050"/>
                </a:solidFill>
              </a:rPr>
              <a:t>Clock</a:t>
            </a:r>
            <a:r>
              <a:rPr lang="fr-FR" sz="1800">
                <a:solidFill>
                  <a:srgbClr val="00B050"/>
                </a:solidFill>
              </a:rPr>
              <a:t> signal to </a:t>
            </a:r>
            <a:r>
              <a:rPr lang="fr-FR" sz="1800" err="1">
                <a:solidFill>
                  <a:srgbClr val="00B050"/>
                </a:solidFill>
              </a:rPr>
              <a:t>synchronize</a:t>
            </a:r>
            <a:r>
              <a:rPr lang="fr-FR" sz="1800">
                <a:solidFill>
                  <a:srgbClr val="00B050"/>
                </a:solidFill>
              </a:rPr>
              <a:t> the communication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5F3F333-3BB9-0E47-9A27-4327416DD5BD}"/>
              </a:ext>
            </a:extLst>
          </p:cNvPr>
          <p:cNvSpPr txBox="1"/>
          <p:nvPr/>
        </p:nvSpPr>
        <p:spPr>
          <a:xfrm>
            <a:off x="985611" y="2135319"/>
            <a:ext cx="624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CC00CC"/>
                </a:solidFill>
              </a:rPr>
              <a:t>Communication possible in </a:t>
            </a:r>
            <a:r>
              <a:rPr lang="fr-FR" sz="1800" err="1">
                <a:solidFill>
                  <a:srgbClr val="CC00CC"/>
                </a:solidFill>
              </a:rPr>
              <a:t>both</a:t>
            </a:r>
            <a:r>
              <a:rPr lang="fr-FR" sz="1800">
                <a:solidFill>
                  <a:srgbClr val="CC00CC"/>
                </a:solidFill>
              </a:rPr>
              <a:t> direction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9DEB5D3-30F1-1C4B-9C9D-4670D34A36D0}"/>
              </a:ext>
            </a:extLst>
          </p:cNvPr>
          <p:cNvSpPr txBox="1"/>
          <p:nvPr/>
        </p:nvSpPr>
        <p:spPr>
          <a:xfrm>
            <a:off x="999344" y="1769961"/>
            <a:ext cx="430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rgbClr val="FFC000"/>
                </a:solidFill>
              </a:rPr>
              <a:t>One </a:t>
            </a:r>
            <a:r>
              <a:rPr lang="fr-FR" sz="1800" err="1">
                <a:solidFill>
                  <a:srgbClr val="FFC000"/>
                </a:solidFill>
              </a:rPr>
              <a:t>element</a:t>
            </a:r>
            <a:r>
              <a:rPr lang="fr-FR" sz="1800">
                <a:solidFill>
                  <a:srgbClr val="FFC000"/>
                </a:solidFill>
              </a:rPr>
              <a:t> </a:t>
            </a:r>
            <a:r>
              <a:rPr lang="fr-FR" sz="1800" err="1">
                <a:solidFill>
                  <a:srgbClr val="FFC000"/>
                </a:solidFill>
              </a:rPr>
              <a:t>speaks</a:t>
            </a:r>
            <a:r>
              <a:rPr lang="fr-FR" sz="1800">
                <a:solidFill>
                  <a:srgbClr val="FFC000"/>
                </a:solidFill>
              </a:rPr>
              <a:t> at a time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1450DDD-E341-F648-9101-CF395B3F18CE}"/>
              </a:ext>
            </a:extLst>
          </p:cNvPr>
          <p:cNvSpPr/>
          <p:nvPr/>
        </p:nvSpPr>
        <p:spPr bwMode="auto">
          <a:xfrm>
            <a:off x="792256" y="1885675"/>
            <a:ext cx="185192" cy="16626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CC49FA8-DCC1-7741-9CE9-8EAA5000525D}"/>
              </a:ext>
            </a:extLst>
          </p:cNvPr>
          <p:cNvSpPr/>
          <p:nvPr/>
        </p:nvSpPr>
        <p:spPr bwMode="auto">
          <a:xfrm>
            <a:off x="792256" y="2220622"/>
            <a:ext cx="185192" cy="16626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217B83A8-EE8D-A644-97F7-F41A28E2F81E}"/>
              </a:ext>
            </a:extLst>
          </p:cNvPr>
          <p:cNvSpPr/>
          <p:nvPr/>
        </p:nvSpPr>
        <p:spPr bwMode="auto">
          <a:xfrm>
            <a:off x="797865" y="2591550"/>
            <a:ext cx="185192" cy="16626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F907736A-D9EB-6A43-A302-E1D833C5CF24}"/>
              </a:ext>
            </a:extLst>
          </p:cNvPr>
          <p:cNvSpPr/>
          <p:nvPr/>
        </p:nvSpPr>
        <p:spPr bwMode="auto">
          <a:xfrm>
            <a:off x="797865" y="2949903"/>
            <a:ext cx="185192" cy="16626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E471590-5B13-B246-8608-EF85D587D625}"/>
              </a:ext>
            </a:extLst>
          </p:cNvPr>
          <p:cNvSpPr txBox="1"/>
          <p:nvPr/>
        </p:nvSpPr>
        <p:spPr>
          <a:xfrm>
            <a:off x="5215401" y="3567437"/>
            <a:ext cx="343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2 </a:t>
            </a:r>
            <a:r>
              <a:rPr lang="fr-FR" sz="1800" err="1"/>
              <a:t>wire</a:t>
            </a:r>
            <a:r>
              <a:rPr lang="fr-FR" sz="1800"/>
              <a:t>-interface: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DABC8F2-0588-EA48-A761-B1E53A68F169}"/>
              </a:ext>
            </a:extLst>
          </p:cNvPr>
          <p:cNvSpPr txBox="1"/>
          <p:nvPr/>
        </p:nvSpPr>
        <p:spPr>
          <a:xfrm>
            <a:off x="5916835" y="3981940"/>
            <a:ext cx="343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1 </a:t>
            </a:r>
            <a:r>
              <a:rPr lang="fr-FR" sz="1800" err="1"/>
              <a:t>wire</a:t>
            </a:r>
            <a:r>
              <a:rPr lang="fr-FR" sz="1800"/>
              <a:t> for the Data : SDA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4CE78C7-EA74-7D4A-91E5-A2EDE9E80C7E}"/>
              </a:ext>
            </a:extLst>
          </p:cNvPr>
          <p:cNvSpPr txBox="1"/>
          <p:nvPr/>
        </p:nvSpPr>
        <p:spPr>
          <a:xfrm>
            <a:off x="5916835" y="4500302"/>
            <a:ext cx="343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1 </a:t>
            </a:r>
            <a:r>
              <a:rPr lang="fr-FR" sz="1800" err="1"/>
              <a:t>wire</a:t>
            </a:r>
            <a:r>
              <a:rPr lang="fr-FR" sz="1800"/>
              <a:t> for the </a:t>
            </a:r>
            <a:r>
              <a:rPr lang="fr-FR" sz="1800" err="1"/>
              <a:t>Clock</a:t>
            </a:r>
            <a:r>
              <a:rPr lang="fr-FR" sz="1800"/>
              <a:t> : SCL</a:t>
            </a:r>
          </a:p>
        </p:txBody>
      </p: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540B163C-3402-9740-83EB-D39613BCEE34}"/>
              </a:ext>
            </a:extLst>
          </p:cNvPr>
          <p:cNvSpPr/>
          <p:nvPr/>
        </p:nvSpPr>
        <p:spPr bwMode="auto">
          <a:xfrm>
            <a:off x="5524153" y="4069634"/>
            <a:ext cx="370384" cy="2397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5" name="Flèche vers la droite 34">
            <a:extLst>
              <a:ext uri="{FF2B5EF4-FFF2-40B4-BE49-F238E27FC236}">
                <a16:creationId xmlns:a16="http://schemas.microsoft.com/office/drawing/2014/main" id="{1D3C05FB-F14A-1145-B818-B0FFA6835BDC}"/>
              </a:ext>
            </a:extLst>
          </p:cNvPr>
          <p:cNvSpPr/>
          <p:nvPr/>
        </p:nvSpPr>
        <p:spPr bwMode="auto">
          <a:xfrm>
            <a:off x="5546451" y="4621061"/>
            <a:ext cx="370384" cy="2397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C07C683-5621-C044-A966-E2B968877A7B}"/>
              </a:ext>
            </a:extLst>
          </p:cNvPr>
          <p:cNvSpPr txBox="1"/>
          <p:nvPr/>
        </p:nvSpPr>
        <p:spPr>
          <a:xfrm>
            <a:off x="5916835" y="5003231"/>
            <a:ext cx="343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+ 2 for power </a:t>
            </a:r>
            <a:r>
              <a:rPr lang="fr-FR" sz="1800" err="1"/>
              <a:t>supply</a:t>
            </a:r>
            <a:endParaRPr lang="fr-FR" sz="180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82F47B6-1209-FE44-8022-8ABC00C0B66B}"/>
              </a:ext>
            </a:extLst>
          </p:cNvPr>
          <p:cNvSpPr txBox="1"/>
          <p:nvPr/>
        </p:nvSpPr>
        <p:spPr>
          <a:xfrm>
            <a:off x="315996" y="340006"/>
            <a:ext cx="66153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1. I2C driver : I2C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protocol</a:t>
            </a:r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 and bus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3595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F8410A8-A8B5-FA4D-AF3A-F7F6EEBF34DA}"/>
              </a:ext>
            </a:extLst>
          </p:cNvPr>
          <p:cNvSpPr txBox="1"/>
          <p:nvPr/>
        </p:nvSpPr>
        <p:spPr>
          <a:xfrm>
            <a:off x="329586" y="1448075"/>
            <a:ext cx="88673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The first </a:t>
            </a:r>
            <a:r>
              <a:rPr lang="fr-FR" err="1">
                <a:latin typeface="Verdana"/>
                <a:ea typeface="Verdana"/>
              </a:rPr>
              <a:t>who</a:t>
            </a:r>
            <a:r>
              <a:rPr lang="fr-FR">
                <a:latin typeface="Verdana"/>
                <a:ea typeface="Verdana"/>
              </a:rPr>
              <a:t> </a:t>
            </a:r>
            <a:r>
              <a:rPr lang="fr-FR" err="1">
                <a:latin typeface="Verdana"/>
                <a:ea typeface="Verdana"/>
              </a:rPr>
              <a:t>takes</a:t>
            </a:r>
            <a:r>
              <a:rPr lang="fr-FR">
                <a:latin typeface="Verdana"/>
                <a:ea typeface="Verdana"/>
              </a:rPr>
              <a:t> the control of the bus </a:t>
            </a:r>
            <a:r>
              <a:rPr lang="fr-FR" err="1">
                <a:latin typeface="Verdana"/>
                <a:ea typeface="Verdana"/>
              </a:rPr>
              <a:t>becomes</a:t>
            </a:r>
            <a:r>
              <a:rPr lang="fr-FR">
                <a:latin typeface="Verdana"/>
                <a:ea typeface="Verdana"/>
              </a:rPr>
              <a:t> the master. It </a:t>
            </a:r>
            <a:r>
              <a:rPr lang="fr-FR" err="1">
                <a:latin typeface="Verdana"/>
                <a:ea typeface="Verdana"/>
              </a:rPr>
              <a:t>generates</a:t>
            </a:r>
            <a:r>
              <a:rPr lang="fr-FR">
                <a:latin typeface="Verdana"/>
                <a:ea typeface="Verdana"/>
              </a:rPr>
              <a:t> the </a:t>
            </a:r>
            <a:r>
              <a:rPr lang="fr-FR" err="1">
                <a:latin typeface="Verdana"/>
                <a:ea typeface="Verdana"/>
              </a:rPr>
              <a:t>start</a:t>
            </a:r>
            <a:r>
              <a:rPr lang="fr-FR">
                <a:latin typeface="Verdana"/>
                <a:ea typeface="Verdana"/>
              </a:rPr>
              <a:t> Condition. The </a:t>
            </a:r>
            <a:r>
              <a:rPr lang="fr-FR" err="1">
                <a:latin typeface="Verdana"/>
                <a:ea typeface="Verdana"/>
              </a:rPr>
              <a:t>other</a:t>
            </a:r>
            <a:r>
              <a:rPr lang="fr-FR">
                <a:latin typeface="Verdana"/>
                <a:ea typeface="Verdana"/>
              </a:rPr>
              <a:t> one </a:t>
            </a:r>
            <a:r>
              <a:rPr lang="fr-FR" err="1">
                <a:latin typeface="Verdana"/>
                <a:ea typeface="Verdana"/>
              </a:rPr>
              <a:t>becomes</a:t>
            </a:r>
            <a:r>
              <a:rPr lang="fr-FR">
                <a:latin typeface="Verdana"/>
                <a:ea typeface="Verdana"/>
              </a:rPr>
              <a:t> the slave.</a:t>
            </a:r>
            <a:endParaRPr lang="fr-FR">
              <a:ea typeface="Verdana"/>
            </a:endParaRPr>
          </a:p>
        </p:txBody>
      </p:sp>
      <p:sp>
        <p:nvSpPr>
          <p:cNvPr id="13" name="Cadre 12">
            <a:extLst>
              <a:ext uri="{FF2B5EF4-FFF2-40B4-BE49-F238E27FC236}">
                <a16:creationId xmlns:a16="http://schemas.microsoft.com/office/drawing/2014/main" id="{975DF11E-1A01-F944-8EA2-D3ADA9CAA3F4}"/>
              </a:ext>
            </a:extLst>
          </p:cNvPr>
          <p:cNvSpPr/>
          <p:nvPr/>
        </p:nvSpPr>
        <p:spPr bwMode="auto">
          <a:xfrm>
            <a:off x="193535" y="1408181"/>
            <a:ext cx="8950463" cy="1254349"/>
          </a:xfrm>
          <a:prstGeom prst="frame">
            <a:avLst>
              <a:gd name="adj1" fmla="val 433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7D96D8EC-354B-6243-BF2F-1EF5E55FAA7E}"/>
              </a:ext>
            </a:extLst>
          </p:cNvPr>
          <p:cNvSpPr/>
          <p:nvPr/>
        </p:nvSpPr>
        <p:spPr bwMode="auto">
          <a:xfrm>
            <a:off x="671693" y="2948238"/>
            <a:ext cx="810491" cy="39485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47EB167-BA07-114F-A346-5DBD415BDF37}"/>
              </a:ext>
            </a:extLst>
          </p:cNvPr>
          <p:cNvSpPr txBox="1"/>
          <p:nvPr/>
        </p:nvSpPr>
        <p:spPr>
          <a:xfrm>
            <a:off x="1698717" y="2906784"/>
            <a:ext cx="3192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Star Condition</a:t>
            </a:r>
            <a:endParaRPr lang="fr-FR">
              <a:ea typeface="Verdana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39DA670-B8BD-9643-92CC-A9D80DCB92FA}"/>
              </a:ext>
            </a:extLst>
          </p:cNvPr>
          <p:cNvCxnSpPr>
            <a:cxnSpLocks/>
          </p:cNvCxnSpPr>
          <p:nvPr/>
        </p:nvCxnSpPr>
        <p:spPr bwMode="auto">
          <a:xfrm>
            <a:off x="6291011" y="3136293"/>
            <a:ext cx="1154272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A19442E-BD75-9242-B7CF-A29E1F25B29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445284" y="3141189"/>
            <a:ext cx="216722" cy="407923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2CC9080-B28C-9E45-AA01-AD0E91E72301}"/>
              </a:ext>
            </a:extLst>
          </p:cNvPr>
          <p:cNvCxnSpPr>
            <a:cxnSpLocks/>
          </p:cNvCxnSpPr>
          <p:nvPr/>
        </p:nvCxnSpPr>
        <p:spPr bwMode="auto">
          <a:xfrm>
            <a:off x="7662006" y="3549112"/>
            <a:ext cx="1154272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0234594A-32EE-FC43-8624-AEB1B1F068A0}"/>
              </a:ext>
            </a:extLst>
          </p:cNvPr>
          <p:cNvSpPr txBox="1"/>
          <p:nvPr/>
        </p:nvSpPr>
        <p:spPr>
          <a:xfrm>
            <a:off x="5013800" y="2873269"/>
            <a:ext cx="1154273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SDA</a:t>
            </a:r>
            <a:endParaRPr lang="fr-FR">
              <a:ea typeface="Verdana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931B44-116E-974D-958F-7849490BF78B}"/>
              </a:ext>
            </a:extLst>
          </p:cNvPr>
          <p:cNvSpPr txBox="1"/>
          <p:nvPr/>
        </p:nvSpPr>
        <p:spPr>
          <a:xfrm>
            <a:off x="6507733" y="2717406"/>
            <a:ext cx="1154273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1</a:t>
            </a:r>
            <a:endParaRPr lang="fr-FR">
              <a:ea typeface="Verdana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0DAD9E-C137-D64F-A5F6-B1A4490C3478}"/>
              </a:ext>
            </a:extLst>
          </p:cNvPr>
          <p:cNvSpPr txBox="1"/>
          <p:nvPr/>
        </p:nvSpPr>
        <p:spPr>
          <a:xfrm>
            <a:off x="8102405" y="3112260"/>
            <a:ext cx="5535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0</a:t>
            </a:r>
            <a:endParaRPr lang="fr-FR">
              <a:ea typeface="Verdana"/>
            </a:endParaRPr>
          </a:p>
        </p:txBody>
      </p:sp>
      <p:sp>
        <p:nvSpPr>
          <p:cNvPr id="27" name="Flèche vers la droite 26">
            <a:extLst>
              <a:ext uri="{FF2B5EF4-FFF2-40B4-BE49-F238E27FC236}">
                <a16:creationId xmlns:a16="http://schemas.microsoft.com/office/drawing/2014/main" id="{9852080F-FB15-654A-81FF-CC541051E0C1}"/>
              </a:ext>
            </a:extLst>
          </p:cNvPr>
          <p:cNvSpPr/>
          <p:nvPr/>
        </p:nvSpPr>
        <p:spPr bwMode="auto">
          <a:xfrm>
            <a:off x="671692" y="4815240"/>
            <a:ext cx="810491" cy="39485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C478F21-62A8-7D48-B71E-BC19646FB7C4}"/>
              </a:ext>
            </a:extLst>
          </p:cNvPr>
          <p:cNvSpPr txBox="1"/>
          <p:nvPr/>
        </p:nvSpPr>
        <p:spPr>
          <a:xfrm>
            <a:off x="1698716" y="4781834"/>
            <a:ext cx="3192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Stop Condition</a:t>
            </a:r>
            <a:endParaRPr lang="fr-FR">
              <a:ea typeface="Verdana"/>
            </a:endParaRP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11AC781-C4C1-6240-9E06-AC52B508FB30}"/>
              </a:ext>
            </a:extLst>
          </p:cNvPr>
          <p:cNvCxnSpPr>
            <a:cxnSpLocks/>
          </p:cNvCxnSpPr>
          <p:nvPr/>
        </p:nvCxnSpPr>
        <p:spPr bwMode="auto">
          <a:xfrm>
            <a:off x="6291011" y="3930742"/>
            <a:ext cx="252526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D5001ABE-04F9-7342-885E-A6BF338301A8}"/>
              </a:ext>
            </a:extLst>
          </p:cNvPr>
          <p:cNvSpPr txBox="1"/>
          <p:nvPr/>
        </p:nvSpPr>
        <p:spPr>
          <a:xfrm>
            <a:off x="5028377" y="3569614"/>
            <a:ext cx="1154273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SCL</a:t>
            </a:r>
            <a:endParaRPr lang="fr-FR">
              <a:ea typeface="Verdana"/>
            </a:endParaRP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EB3B806-CE36-934A-AD30-B78D2E4DE2EF}"/>
              </a:ext>
            </a:extLst>
          </p:cNvPr>
          <p:cNvCxnSpPr>
            <a:cxnSpLocks/>
          </p:cNvCxnSpPr>
          <p:nvPr/>
        </p:nvCxnSpPr>
        <p:spPr bwMode="auto">
          <a:xfrm>
            <a:off x="6291011" y="5012666"/>
            <a:ext cx="1154272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D875526-9100-2E42-A609-0540DC5030F4}"/>
              </a:ext>
            </a:extLst>
          </p:cNvPr>
          <p:cNvCxnSpPr>
            <a:cxnSpLocks/>
          </p:cNvCxnSpPr>
          <p:nvPr/>
        </p:nvCxnSpPr>
        <p:spPr bwMode="auto">
          <a:xfrm flipV="1">
            <a:off x="7445283" y="4675273"/>
            <a:ext cx="373260" cy="34577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B103668-99E0-414C-B0AF-5E46B25615D8}"/>
              </a:ext>
            </a:extLst>
          </p:cNvPr>
          <p:cNvCxnSpPr>
            <a:cxnSpLocks/>
          </p:cNvCxnSpPr>
          <p:nvPr/>
        </p:nvCxnSpPr>
        <p:spPr bwMode="auto">
          <a:xfrm>
            <a:off x="7802039" y="4675273"/>
            <a:ext cx="1154272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7363AA3-23D7-1B4B-A8AE-32558F4B2900}"/>
              </a:ext>
            </a:extLst>
          </p:cNvPr>
          <p:cNvSpPr txBox="1"/>
          <p:nvPr/>
        </p:nvSpPr>
        <p:spPr>
          <a:xfrm>
            <a:off x="6531328" y="4551001"/>
            <a:ext cx="5535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0</a:t>
            </a:r>
            <a:endParaRPr lang="fr-FR">
              <a:ea typeface="Verdana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6C10199-C4C4-6A47-A93B-E579F4DBDB20}"/>
              </a:ext>
            </a:extLst>
          </p:cNvPr>
          <p:cNvSpPr txBox="1"/>
          <p:nvPr/>
        </p:nvSpPr>
        <p:spPr>
          <a:xfrm>
            <a:off x="8228463" y="4220751"/>
            <a:ext cx="1154273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1</a:t>
            </a:r>
            <a:endParaRPr lang="fr-FR">
              <a:ea typeface="Verdana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8E4DF1E-B1E1-4543-9301-E78A34265F7D}"/>
              </a:ext>
            </a:extLst>
          </p:cNvPr>
          <p:cNvSpPr txBox="1"/>
          <p:nvPr/>
        </p:nvSpPr>
        <p:spPr>
          <a:xfrm>
            <a:off x="5028376" y="4652778"/>
            <a:ext cx="1154273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SDA</a:t>
            </a:r>
            <a:endParaRPr lang="fr-FR">
              <a:ea typeface="Verdana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B6DE694-130F-2340-B67F-EDDC353BD233}"/>
              </a:ext>
            </a:extLst>
          </p:cNvPr>
          <p:cNvSpPr txBox="1"/>
          <p:nvPr/>
        </p:nvSpPr>
        <p:spPr>
          <a:xfrm>
            <a:off x="6531328" y="3491350"/>
            <a:ext cx="1154273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1</a:t>
            </a:r>
            <a:endParaRPr lang="fr-FR">
              <a:ea typeface="Verdana"/>
            </a:endParaRP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5AC49F4-816A-3F47-943B-941E0226CB80}"/>
              </a:ext>
            </a:extLst>
          </p:cNvPr>
          <p:cNvCxnSpPr>
            <a:cxnSpLocks/>
          </p:cNvCxnSpPr>
          <p:nvPr/>
        </p:nvCxnSpPr>
        <p:spPr bwMode="auto">
          <a:xfrm>
            <a:off x="6369279" y="5610360"/>
            <a:ext cx="252526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64D4EE42-93FD-524C-8B42-FA24EBD6B18F}"/>
              </a:ext>
            </a:extLst>
          </p:cNvPr>
          <p:cNvSpPr txBox="1"/>
          <p:nvPr/>
        </p:nvSpPr>
        <p:spPr>
          <a:xfrm>
            <a:off x="6611511" y="5148696"/>
            <a:ext cx="1154273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1</a:t>
            </a:r>
            <a:endParaRPr lang="fr-FR">
              <a:ea typeface="Verdana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1ECAC73-8B42-2346-B75F-3B49CD01D6AF}"/>
              </a:ext>
            </a:extLst>
          </p:cNvPr>
          <p:cNvSpPr txBox="1"/>
          <p:nvPr/>
        </p:nvSpPr>
        <p:spPr>
          <a:xfrm>
            <a:off x="5068487" y="5349123"/>
            <a:ext cx="1154273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SCL</a:t>
            </a:r>
            <a:endParaRPr lang="fr-FR">
              <a:ea typeface="Verdana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21CCBF9-1A93-E04B-8F07-9968828B826A}"/>
              </a:ext>
            </a:extLst>
          </p:cNvPr>
          <p:cNvSpPr txBox="1"/>
          <p:nvPr/>
        </p:nvSpPr>
        <p:spPr>
          <a:xfrm>
            <a:off x="1835721" y="3433208"/>
            <a:ext cx="3192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(Bus </a:t>
            </a:r>
            <a:r>
              <a:rPr lang="fr-FR" err="1">
                <a:latin typeface="Verdana"/>
                <a:ea typeface="Verdana"/>
              </a:rPr>
              <a:t>busy</a:t>
            </a:r>
            <a:r>
              <a:rPr lang="fr-FR">
                <a:latin typeface="Verdana"/>
                <a:ea typeface="Verdana"/>
              </a:rPr>
              <a:t>)</a:t>
            </a:r>
            <a:endParaRPr lang="fr-FR">
              <a:ea typeface="Verdana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FEFB28B-0B79-F443-A6F4-2A0517F5BD41}"/>
              </a:ext>
            </a:extLst>
          </p:cNvPr>
          <p:cNvSpPr txBox="1"/>
          <p:nvPr/>
        </p:nvSpPr>
        <p:spPr>
          <a:xfrm>
            <a:off x="1821652" y="5306941"/>
            <a:ext cx="3192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(Bus free)</a:t>
            </a:r>
            <a:endParaRPr lang="fr-FR">
              <a:ea typeface="Verdana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4BDE1BF-1E83-2C4B-8048-A47DB4F6952F}"/>
              </a:ext>
            </a:extLst>
          </p:cNvPr>
          <p:cNvSpPr txBox="1"/>
          <p:nvPr/>
        </p:nvSpPr>
        <p:spPr>
          <a:xfrm>
            <a:off x="252758" y="379742"/>
            <a:ext cx="66153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1. I2C driver : I2C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protocol</a:t>
            </a:r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 and bus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8899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E772D6-FAF9-45F1-87D2-CE7EEFDA98C4}"/>
              </a:ext>
            </a:extLst>
          </p:cNvPr>
          <p:cNvSpPr txBox="1"/>
          <p:nvPr/>
        </p:nvSpPr>
        <p:spPr>
          <a:xfrm>
            <a:off x="671693" y="954978"/>
            <a:ext cx="18138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1) Master</a:t>
            </a:r>
            <a:endParaRPr lang="fr-FR">
              <a:ea typeface="Verdan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BCCBC8-03A0-6A49-B768-780EB71FC145}"/>
              </a:ext>
            </a:extLst>
          </p:cNvPr>
          <p:cNvSpPr txBox="1"/>
          <p:nvPr/>
        </p:nvSpPr>
        <p:spPr>
          <a:xfrm>
            <a:off x="276672" y="306448"/>
            <a:ext cx="88673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1. I2C driver : I2C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protocol</a:t>
            </a:r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 and bus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4151C4-5A85-4E44-BDEB-F065405FFACD}"/>
              </a:ext>
            </a:extLst>
          </p:cNvPr>
          <p:cNvSpPr txBox="1"/>
          <p:nvPr/>
        </p:nvSpPr>
        <p:spPr>
          <a:xfrm>
            <a:off x="3036681" y="943973"/>
            <a:ext cx="18138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Slave</a:t>
            </a:r>
            <a:endParaRPr lang="fr-FR">
              <a:ea typeface="Verdana"/>
            </a:endParaRPr>
          </a:p>
        </p:txBody>
      </p:sp>
      <p:sp>
        <p:nvSpPr>
          <p:cNvPr id="3" name="Flèche vers la droite 2">
            <a:extLst>
              <a:ext uri="{FF2B5EF4-FFF2-40B4-BE49-F238E27FC236}">
                <a16:creationId xmlns:a16="http://schemas.microsoft.com/office/drawing/2014/main" id="{1EDA3726-98D8-194B-87B9-67C1A7EAD2ED}"/>
              </a:ext>
            </a:extLst>
          </p:cNvPr>
          <p:cNvSpPr/>
          <p:nvPr/>
        </p:nvSpPr>
        <p:spPr bwMode="auto">
          <a:xfrm>
            <a:off x="2455265" y="1029377"/>
            <a:ext cx="457012" cy="33549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899D92-7A5A-3A4C-B7CC-FCC2FB640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86" y="1683346"/>
            <a:ext cx="8557752" cy="2374293"/>
          </a:xfrm>
          <a:prstGeom prst="rect">
            <a:avLst/>
          </a:prstGeom>
        </p:spPr>
      </p:pic>
      <p:sp>
        <p:nvSpPr>
          <p:cNvPr id="7" name="Cadre 6">
            <a:extLst>
              <a:ext uri="{FF2B5EF4-FFF2-40B4-BE49-F238E27FC236}">
                <a16:creationId xmlns:a16="http://schemas.microsoft.com/office/drawing/2014/main" id="{1CCA1990-F338-0145-A226-6849EB49078A}"/>
              </a:ext>
            </a:extLst>
          </p:cNvPr>
          <p:cNvSpPr/>
          <p:nvPr/>
        </p:nvSpPr>
        <p:spPr bwMode="auto">
          <a:xfrm>
            <a:off x="546055" y="1733411"/>
            <a:ext cx="1095398" cy="1114664"/>
          </a:xfrm>
          <a:prstGeom prst="frame">
            <a:avLst>
              <a:gd name="adj1" fmla="val 287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lèche vers le bas 7">
            <a:extLst>
              <a:ext uri="{FF2B5EF4-FFF2-40B4-BE49-F238E27FC236}">
                <a16:creationId xmlns:a16="http://schemas.microsoft.com/office/drawing/2014/main" id="{8BE30471-4232-064A-B03F-5587B3329603}"/>
              </a:ext>
            </a:extLst>
          </p:cNvPr>
          <p:cNvSpPr/>
          <p:nvPr/>
        </p:nvSpPr>
        <p:spPr bwMode="auto">
          <a:xfrm rot="16200000">
            <a:off x="362746" y="3790391"/>
            <a:ext cx="289993" cy="68421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F79CD3-6FCF-A64A-98FD-C390ED078ACA}"/>
              </a:ext>
            </a:extLst>
          </p:cNvPr>
          <p:cNvSpPr txBox="1"/>
          <p:nvPr/>
        </p:nvSpPr>
        <p:spPr>
          <a:xfrm>
            <a:off x="962678" y="3866734"/>
            <a:ext cx="82630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Verdana"/>
                <a:ea typeface="Verdana"/>
              </a:rPr>
              <a:t>Start Condition : The master </a:t>
            </a:r>
            <a:r>
              <a:rPr lang="fr-FR" sz="1800" err="1">
                <a:latin typeface="Verdana"/>
                <a:ea typeface="Verdana"/>
              </a:rPr>
              <a:t>puts</a:t>
            </a:r>
            <a:r>
              <a:rPr lang="fr-FR" sz="1800">
                <a:latin typeface="Verdana"/>
                <a:ea typeface="Verdana"/>
              </a:rPr>
              <a:t> the line to 0 +  </a:t>
            </a:r>
            <a:r>
              <a:rPr lang="fr-FR" sz="1800" err="1">
                <a:latin typeface="Verdana"/>
                <a:ea typeface="Verdana"/>
              </a:rPr>
              <a:t>generation</a:t>
            </a:r>
            <a:r>
              <a:rPr lang="fr-FR" sz="1800">
                <a:latin typeface="Verdana"/>
                <a:ea typeface="Verdana"/>
              </a:rPr>
              <a:t> of the </a:t>
            </a:r>
            <a:r>
              <a:rPr lang="fr-FR" sz="1800" err="1">
                <a:latin typeface="Verdana"/>
                <a:ea typeface="Verdana"/>
              </a:rPr>
              <a:t>clock</a:t>
            </a:r>
            <a:endParaRPr lang="fr-FR" sz="1800">
              <a:ea typeface="Verdana"/>
            </a:endParaRPr>
          </a:p>
        </p:txBody>
      </p:sp>
      <p:sp>
        <p:nvSpPr>
          <p:cNvPr id="14" name="Cadre 13">
            <a:extLst>
              <a:ext uri="{FF2B5EF4-FFF2-40B4-BE49-F238E27FC236}">
                <a16:creationId xmlns:a16="http://schemas.microsoft.com/office/drawing/2014/main" id="{728D0F63-B1F9-E34D-8F96-12D76EC15A44}"/>
              </a:ext>
            </a:extLst>
          </p:cNvPr>
          <p:cNvSpPr/>
          <p:nvPr/>
        </p:nvSpPr>
        <p:spPr bwMode="auto">
          <a:xfrm>
            <a:off x="1409873" y="2414216"/>
            <a:ext cx="2929179" cy="488404"/>
          </a:xfrm>
          <a:prstGeom prst="frame">
            <a:avLst>
              <a:gd name="adj1" fmla="val 932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11376D9E-AD10-4C41-84B5-7569467ECD32}"/>
              </a:ext>
            </a:extLst>
          </p:cNvPr>
          <p:cNvSpPr/>
          <p:nvPr/>
        </p:nvSpPr>
        <p:spPr bwMode="auto">
          <a:xfrm>
            <a:off x="146904" y="4504063"/>
            <a:ext cx="684213" cy="3063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4A7B7B8-0EC4-D54A-8430-B49F5B54BA8C}"/>
              </a:ext>
            </a:extLst>
          </p:cNvPr>
          <p:cNvSpPr txBox="1"/>
          <p:nvPr/>
        </p:nvSpPr>
        <p:spPr>
          <a:xfrm>
            <a:off x="912134" y="4492850"/>
            <a:ext cx="82630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Verdana"/>
                <a:ea typeface="Verdana"/>
              </a:rPr>
              <a:t>At </a:t>
            </a:r>
            <a:r>
              <a:rPr lang="fr-FR" sz="1800" err="1">
                <a:latin typeface="Verdana"/>
                <a:ea typeface="Verdana"/>
              </a:rPr>
              <a:t>each</a:t>
            </a:r>
            <a:r>
              <a:rPr lang="fr-FR" sz="1800">
                <a:latin typeface="Verdana"/>
                <a:ea typeface="Verdana"/>
              </a:rPr>
              <a:t> </a:t>
            </a:r>
            <a:r>
              <a:rPr lang="fr-FR" sz="1800" err="1">
                <a:latin typeface="Verdana"/>
                <a:ea typeface="Verdana"/>
              </a:rPr>
              <a:t>rising</a:t>
            </a:r>
            <a:r>
              <a:rPr lang="fr-FR" sz="1800">
                <a:latin typeface="Verdana"/>
                <a:ea typeface="Verdana"/>
              </a:rPr>
              <a:t> </a:t>
            </a:r>
            <a:r>
              <a:rPr lang="fr-FR" sz="1800" err="1">
                <a:latin typeface="Verdana"/>
                <a:ea typeface="Verdana"/>
              </a:rPr>
              <a:t>edge</a:t>
            </a:r>
            <a:r>
              <a:rPr lang="fr-FR" sz="1800">
                <a:latin typeface="Verdana"/>
                <a:ea typeface="Verdana"/>
              </a:rPr>
              <a:t>, </a:t>
            </a:r>
            <a:r>
              <a:rPr lang="fr-FR" sz="1800" err="1">
                <a:latin typeface="Verdana"/>
                <a:ea typeface="Verdana"/>
              </a:rPr>
              <a:t>sending</a:t>
            </a:r>
            <a:r>
              <a:rPr lang="fr-FR" sz="1800">
                <a:latin typeface="Verdana"/>
                <a:ea typeface="Verdana"/>
              </a:rPr>
              <a:t> of a bit of the slave </a:t>
            </a:r>
            <a:r>
              <a:rPr lang="fr-FR" sz="1800" err="1">
                <a:latin typeface="Verdana"/>
                <a:ea typeface="Verdana"/>
              </a:rPr>
              <a:t>address</a:t>
            </a:r>
            <a:r>
              <a:rPr lang="fr-FR" sz="1800">
                <a:latin typeface="Verdana"/>
                <a:ea typeface="Verdana"/>
              </a:rPr>
              <a:t> (8 bits : 8th bit = R/W)</a:t>
            </a:r>
            <a:endParaRPr lang="fr-FR" sz="1800">
              <a:ea typeface="Verdana"/>
            </a:endParaRPr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7C6C6946-48CB-1243-AD7D-4D63DB93BECD}"/>
              </a:ext>
            </a:extLst>
          </p:cNvPr>
          <p:cNvSpPr/>
          <p:nvPr/>
        </p:nvSpPr>
        <p:spPr bwMode="auto">
          <a:xfrm>
            <a:off x="4339052" y="2354930"/>
            <a:ext cx="511444" cy="956388"/>
          </a:xfrm>
          <a:prstGeom prst="frame">
            <a:avLst>
              <a:gd name="adj1" fmla="val 9470"/>
            </a:avLst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8" name="Flèche vers la droite 17">
            <a:extLst>
              <a:ext uri="{FF2B5EF4-FFF2-40B4-BE49-F238E27FC236}">
                <a16:creationId xmlns:a16="http://schemas.microsoft.com/office/drawing/2014/main" id="{41A69666-B2CD-264E-B1EF-9F4135199A0A}"/>
              </a:ext>
            </a:extLst>
          </p:cNvPr>
          <p:cNvSpPr/>
          <p:nvPr/>
        </p:nvSpPr>
        <p:spPr bwMode="auto">
          <a:xfrm>
            <a:off x="156209" y="5171594"/>
            <a:ext cx="684213" cy="306387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7B20200-8057-3D45-961A-2AD6B63EA1A0}"/>
              </a:ext>
            </a:extLst>
          </p:cNvPr>
          <p:cNvSpPr txBox="1"/>
          <p:nvPr/>
        </p:nvSpPr>
        <p:spPr>
          <a:xfrm>
            <a:off x="905764" y="5128622"/>
            <a:ext cx="80820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Verdana"/>
                <a:ea typeface="Verdana"/>
              </a:rPr>
              <a:t>The master </a:t>
            </a:r>
            <a:r>
              <a:rPr lang="fr-FR" sz="1800" err="1">
                <a:latin typeface="Verdana"/>
                <a:ea typeface="Verdana"/>
              </a:rPr>
              <a:t>puts</a:t>
            </a:r>
            <a:r>
              <a:rPr lang="fr-FR" sz="1800">
                <a:latin typeface="Verdana"/>
                <a:ea typeface="Verdana"/>
              </a:rPr>
              <a:t> the line to 1 </a:t>
            </a:r>
            <a:r>
              <a:rPr lang="fr-FR" sz="1800" err="1">
                <a:latin typeface="Verdana"/>
                <a:ea typeface="Verdana"/>
              </a:rPr>
              <a:t>untill</a:t>
            </a:r>
            <a:r>
              <a:rPr lang="fr-FR" sz="1800">
                <a:latin typeface="Verdana"/>
                <a:ea typeface="Verdana"/>
              </a:rPr>
              <a:t> the slave </a:t>
            </a:r>
            <a:r>
              <a:rPr lang="fr-FR" sz="1800" err="1">
                <a:latin typeface="Verdana"/>
                <a:ea typeface="Verdana"/>
              </a:rPr>
              <a:t>puts</a:t>
            </a:r>
            <a:r>
              <a:rPr lang="fr-FR" sz="1800">
                <a:latin typeface="Verdana"/>
                <a:ea typeface="Verdana"/>
              </a:rPr>
              <a:t> the line back to 0 (ACK) : the communication </a:t>
            </a:r>
            <a:r>
              <a:rPr lang="fr-FR" sz="1800" err="1">
                <a:latin typeface="Verdana"/>
                <a:ea typeface="Verdana"/>
              </a:rPr>
              <a:t>begins</a:t>
            </a:r>
            <a:r>
              <a:rPr lang="fr-FR" sz="1800">
                <a:latin typeface="Verdana"/>
                <a:ea typeface="Verdana"/>
              </a:rPr>
              <a:t> at the </a:t>
            </a:r>
            <a:r>
              <a:rPr lang="fr-FR" sz="1800" err="1">
                <a:latin typeface="Verdana"/>
                <a:ea typeface="Verdana"/>
              </a:rPr>
              <a:t>next</a:t>
            </a:r>
            <a:r>
              <a:rPr lang="fr-FR" sz="1800">
                <a:latin typeface="Verdana"/>
                <a:ea typeface="Verdana"/>
              </a:rPr>
              <a:t> </a:t>
            </a:r>
            <a:r>
              <a:rPr lang="fr-FR" sz="1800" err="1">
                <a:latin typeface="Verdana"/>
                <a:ea typeface="Verdana"/>
              </a:rPr>
              <a:t>rising</a:t>
            </a:r>
            <a:r>
              <a:rPr lang="fr-FR" sz="1800">
                <a:latin typeface="Verdana"/>
                <a:ea typeface="Verdana"/>
              </a:rPr>
              <a:t> </a:t>
            </a:r>
            <a:r>
              <a:rPr lang="fr-FR" sz="1800" err="1">
                <a:latin typeface="Verdana"/>
                <a:ea typeface="Verdana"/>
              </a:rPr>
              <a:t>edge</a:t>
            </a:r>
            <a:r>
              <a:rPr lang="fr-FR" sz="1800">
                <a:latin typeface="Verdana"/>
                <a:ea typeface="Verdana"/>
              </a:rPr>
              <a:t>.</a:t>
            </a:r>
            <a:endParaRPr lang="fr-FR" sz="1800">
              <a:ea typeface="Verdana"/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A38BD372-64CC-BB48-AE07-CA442326638B}"/>
              </a:ext>
            </a:extLst>
          </p:cNvPr>
          <p:cNvSpPr/>
          <p:nvPr/>
        </p:nvSpPr>
        <p:spPr bwMode="auto">
          <a:xfrm>
            <a:off x="7523953" y="1768389"/>
            <a:ext cx="1095398" cy="1614377"/>
          </a:xfrm>
          <a:prstGeom prst="frame">
            <a:avLst>
              <a:gd name="adj1" fmla="val 6841"/>
            </a:avLst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96809D56-AA77-364F-814D-83B5774DC2C6}"/>
              </a:ext>
            </a:extLst>
          </p:cNvPr>
          <p:cNvSpPr/>
          <p:nvPr/>
        </p:nvSpPr>
        <p:spPr bwMode="auto">
          <a:xfrm>
            <a:off x="127825" y="5905044"/>
            <a:ext cx="684213" cy="306387"/>
          </a:xfrm>
          <a:prstGeom prst="righ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0970B2A-8444-5047-A8A4-27FFAC71F61E}"/>
              </a:ext>
            </a:extLst>
          </p:cNvPr>
          <p:cNvSpPr txBox="1"/>
          <p:nvPr/>
        </p:nvSpPr>
        <p:spPr>
          <a:xfrm>
            <a:off x="962678" y="5851467"/>
            <a:ext cx="89043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Verdana"/>
                <a:ea typeface="Verdana"/>
              </a:rPr>
              <a:t>The master </a:t>
            </a:r>
            <a:r>
              <a:rPr lang="fr-FR" sz="1800" err="1">
                <a:latin typeface="Verdana"/>
                <a:ea typeface="Verdana"/>
              </a:rPr>
              <a:t>puts</a:t>
            </a:r>
            <a:r>
              <a:rPr lang="fr-FR" sz="1800">
                <a:latin typeface="Verdana"/>
                <a:ea typeface="Verdana"/>
              </a:rPr>
              <a:t> the line to 1 </a:t>
            </a:r>
            <a:r>
              <a:rPr lang="fr-FR" sz="1800" err="1">
                <a:latin typeface="Verdana"/>
                <a:ea typeface="Verdana"/>
              </a:rPr>
              <a:t>untill</a:t>
            </a:r>
            <a:r>
              <a:rPr lang="fr-FR" sz="1800">
                <a:latin typeface="Verdana"/>
                <a:ea typeface="Verdana"/>
              </a:rPr>
              <a:t> the slave </a:t>
            </a:r>
            <a:r>
              <a:rPr lang="fr-FR" sz="1800" err="1">
                <a:latin typeface="Verdana"/>
                <a:ea typeface="Verdana"/>
              </a:rPr>
              <a:t>puts</a:t>
            </a:r>
            <a:r>
              <a:rPr lang="fr-FR" sz="1800">
                <a:latin typeface="Verdana"/>
                <a:ea typeface="Verdana"/>
              </a:rPr>
              <a:t> </a:t>
            </a:r>
            <a:r>
              <a:rPr lang="fr-FR" sz="1800" err="1">
                <a:latin typeface="Verdana"/>
                <a:ea typeface="Verdana"/>
              </a:rPr>
              <a:t>it</a:t>
            </a:r>
            <a:r>
              <a:rPr lang="fr-FR" sz="1800">
                <a:latin typeface="Verdana"/>
                <a:ea typeface="Verdana"/>
              </a:rPr>
              <a:t> back to 0:</a:t>
            </a:r>
          </a:p>
          <a:p>
            <a:r>
              <a:rPr lang="fr-FR" sz="1800">
                <a:latin typeface="Verdana"/>
                <a:ea typeface="Verdana"/>
              </a:rPr>
              <a:t> ACK --&gt; Stop Condition</a:t>
            </a:r>
            <a:endParaRPr lang="fr-FR" sz="180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9876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5E48B-EF92-4A5D-A167-39AA297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34093"/>
            <a:ext cx="5323310" cy="161206"/>
          </a:xfrm>
          <a:solidFill>
            <a:srgbClr val="4545DC"/>
          </a:solidFill>
        </p:spPr>
        <p:txBody>
          <a:bodyPr anchor="ctr"/>
          <a:lstStyle/>
          <a:p>
            <a:pPr>
              <a:defRPr/>
            </a:pPr>
            <a:r>
              <a:rPr lang="fr-FR" sz="900">
                <a:solidFill>
                  <a:schemeClr val="bg2">
                    <a:lumMod val="20000"/>
                    <a:lumOff val="80000"/>
                  </a:schemeClr>
                </a:solidFill>
              </a:rPr>
              <a:t>TMP 100 - Température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E772D6-FAF9-45F1-87D2-CE7EEFDA98C4}"/>
              </a:ext>
            </a:extLst>
          </p:cNvPr>
          <p:cNvSpPr txBox="1"/>
          <p:nvPr/>
        </p:nvSpPr>
        <p:spPr>
          <a:xfrm>
            <a:off x="746162" y="892909"/>
            <a:ext cx="18138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2) Slave</a:t>
            </a:r>
            <a:endParaRPr lang="fr-FR">
              <a:ea typeface="Verdan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BCCBC8-03A0-6A49-B768-780EB71FC145}"/>
              </a:ext>
            </a:extLst>
          </p:cNvPr>
          <p:cNvSpPr txBox="1"/>
          <p:nvPr/>
        </p:nvSpPr>
        <p:spPr>
          <a:xfrm>
            <a:off x="345168" y="261104"/>
            <a:ext cx="88673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1. I2C driver : I2C </a:t>
            </a:r>
            <a:r>
              <a:rPr lang="fr-FR" sz="2800" dirty="0" err="1">
                <a:solidFill>
                  <a:schemeClr val="accent2"/>
                </a:solidFill>
                <a:latin typeface="Verdana"/>
                <a:ea typeface="Verdana"/>
              </a:rPr>
              <a:t>protocol</a:t>
            </a:r>
            <a:r>
              <a:rPr lang="fr-FR" sz="2800" dirty="0">
                <a:solidFill>
                  <a:schemeClr val="accent2"/>
                </a:solidFill>
                <a:latin typeface="Verdana"/>
                <a:ea typeface="Verdana"/>
              </a:rPr>
              <a:t> and bus</a:t>
            </a:r>
            <a:endParaRPr lang="fr-FR" sz="2800" dirty="0">
              <a:solidFill>
                <a:schemeClr val="accent2"/>
              </a:solidFill>
              <a:ea typeface="Verdana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4151C4-5A85-4E44-BDEB-F065405FFACD}"/>
              </a:ext>
            </a:extLst>
          </p:cNvPr>
          <p:cNvSpPr txBox="1"/>
          <p:nvPr/>
        </p:nvSpPr>
        <p:spPr>
          <a:xfrm>
            <a:off x="3339515" y="966206"/>
            <a:ext cx="18138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Verdana"/>
                <a:ea typeface="Verdana"/>
              </a:rPr>
              <a:t>Master</a:t>
            </a:r>
            <a:endParaRPr lang="fr-FR">
              <a:ea typeface="Verdana"/>
            </a:endParaRPr>
          </a:p>
        </p:txBody>
      </p:sp>
      <p:sp>
        <p:nvSpPr>
          <p:cNvPr id="3" name="Flèche vers la droite 2">
            <a:extLst>
              <a:ext uri="{FF2B5EF4-FFF2-40B4-BE49-F238E27FC236}">
                <a16:creationId xmlns:a16="http://schemas.microsoft.com/office/drawing/2014/main" id="{1EDA3726-98D8-194B-87B9-67C1A7EAD2ED}"/>
              </a:ext>
            </a:extLst>
          </p:cNvPr>
          <p:cNvSpPr/>
          <p:nvPr/>
        </p:nvSpPr>
        <p:spPr bwMode="auto">
          <a:xfrm>
            <a:off x="2530007" y="963924"/>
            <a:ext cx="457012" cy="33549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24E642-7DAD-7E45-8383-7A195E0D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2609"/>
            <a:ext cx="8346843" cy="2240860"/>
          </a:xfrm>
          <a:prstGeom prst="rect">
            <a:avLst/>
          </a:prstGeom>
        </p:spPr>
      </p:pic>
      <p:sp>
        <p:nvSpPr>
          <p:cNvPr id="12" name="Cadre 11">
            <a:extLst>
              <a:ext uri="{FF2B5EF4-FFF2-40B4-BE49-F238E27FC236}">
                <a16:creationId xmlns:a16="http://schemas.microsoft.com/office/drawing/2014/main" id="{EBB13A48-2CC2-8F49-91AC-4D2E109926E6}"/>
              </a:ext>
            </a:extLst>
          </p:cNvPr>
          <p:cNvSpPr/>
          <p:nvPr/>
        </p:nvSpPr>
        <p:spPr bwMode="auto">
          <a:xfrm>
            <a:off x="546055" y="1733411"/>
            <a:ext cx="1050270" cy="1459240"/>
          </a:xfrm>
          <a:prstGeom prst="frame">
            <a:avLst>
              <a:gd name="adj1" fmla="val 287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9214D983-279B-7C44-BCC8-5FCE13D46CB8}"/>
              </a:ext>
            </a:extLst>
          </p:cNvPr>
          <p:cNvSpPr/>
          <p:nvPr/>
        </p:nvSpPr>
        <p:spPr bwMode="auto">
          <a:xfrm rot="16200000">
            <a:off x="401058" y="4011536"/>
            <a:ext cx="289993" cy="68421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964598D-C889-F04C-8BA3-7A3D5ACFB304}"/>
              </a:ext>
            </a:extLst>
          </p:cNvPr>
          <p:cNvSpPr txBox="1"/>
          <p:nvPr/>
        </p:nvSpPr>
        <p:spPr>
          <a:xfrm>
            <a:off x="888162" y="4194904"/>
            <a:ext cx="8263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Verdana"/>
                <a:ea typeface="Verdana"/>
              </a:rPr>
              <a:t>Start Condition (</a:t>
            </a:r>
            <a:r>
              <a:rPr lang="fr-FR" sz="1800" err="1">
                <a:latin typeface="Verdana"/>
                <a:ea typeface="Verdana"/>
              </a:rPr>
              <a:t>similary</a:t>
            </a:r>
            <a:r>
              <a:rPr lang="fr-FR" sz="1800">
                <a:latin typeface="Verdana"/>
                <a:ea typeface="Verdana"/>
              </a:rPr>
              <a:t> to the master/slave communication)</a:t>
            </a:r>
            <a:endParaRPr lang="fr-FR" sz="1800">
              <a:ea typeface="Verdana"/>
            </a:endParaRPr>
          </a:p>
        </p:txBody>
      </p:sp>
      <p:sp>
        <p:nvSpPr>
          <p:cNvPr id="15" name="Cadre 14">
            <a:extLst>
              <a:ext uri="{FF2B5EF4-FFF2-40B4-BE49-F238E27FC236}">
                <a16:creationId xmlns:a16="http://schemas.microsoft.com/office/drawing/2014/main" id="{0B8FC34B-BC40-EA40-986F-0CD3EE6F1CBE}"/>
              </a:ext>
            </a:extLst>
          </p:cNvPr>
          <p:cNvSpPr/>
          <p:nvPr/>
        </p:nvSpPr>
        <p:spPr bwMode="auto">
          <a:xfrm>
            <a:off x="1409874" y="2414216"/>
            <a:ext cx="2883158" cy="488404"/>
          </a:xfrm>
          <a:prstGeom prst="frame">
            <a:avLst>
              <a:gd name="adj1" fmla="val 932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9605EAC3-BC1C-FA41-89F2-342052BE9238}"/>
              </a:ext>
            </a:extLst>
          </p:cNvPr>
          <p:cNvSpPr/>
          <p:nvPr/>
        </p:nvSpPr>
        <p:spPr bwMode="auto">
          <a:xfrm>
            <a:off x="190795" y="4633820"/>
            <a:ext cx="684213" cy="3063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03ECD0-A9CB-2446-B660-89DA916C8F03}"/>
              </a:ext>
            </a:extLst>
          </p:cNvPr>
          <p:cNvSpPr txBox="1"/>
          <p:nvPr/>
        </p:nvSpPr>
        <p:spPr>
          <a:xfrm>
            <a:off x="875008" y="4642617"/>
            <a:ext cx="8263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Verdana"/>
                <a:ea typeface="Verdana"/>
              </a:rPr>
              <a:t>At </a:t>
            </a:r>
            <a:r>
              <a:rPr lang="fr-FR" sz="1800" err="1">
                <a:latin typeface="Verdana"/>
                <a:ea typeface="Verdana"/>
              </a:rPr>
              <a:t>each</a:t>
            </a:r>
            <a:r>
              <a:rPr lang="fr-FR" sz="1800">
                <a:latin typeface="Verdana"/>
                <a:ea typeface="Verdana"/>
              </a:rPr>
              <a:t> </a:t>
            </a:r>
            <a:r>
              <a:rPr lang="fr-FR" sz="1800" err="1">
                <a:latin typeface="Verdana"/>
                <a:ea typeface="Verdana"/>
              </a:rPr>
              <a:t>rising</a:t>
            </a:r>
            <a:r>
              <a:rPr lang="fr-FR" sz="1800">
                <a:latin typeface="Verdana"/>
                <a:ea typeface="Verdana"/>
              </a:rPr>
              <a:t> </a:t>
            </a:r>
            <a:r>
              <a:rPr lang="fr-FR" sz="1800" err="1">
                <a:latin typeface="Verdana"/>
                <a:ea typeface="Verdana"/>
              </a:rPr>
              <a:t>edge</a:t>
            </a:r>
            <a:r>
              <a:rPr lang="fr-FR" sz="1800">
                <a:latin typeface="Verdana"/>
                <a:ea typeface="Verdana"/>
              </a:rPr>
              <a:t>, </a:t>
            </a:r>
            <a:r>
              <a:rPr lang="fr-FR" sz="1800" err="1">
                <a:latin typeface="Verdana"/>
                <a:ea typeface="Verdana"/>
              </a:rPr>
              <a:t>sending</a:t>
            </a:r>
            <a:r>
              <a:rPr lang="fr-FR" sz="1800">
                <a:latin typeface="Verdana"/>
                <a:ea typeface="Verdana"/>
              </a:rPr>
              <a:t> of a bit of the </a:t>
            </a:r>
            <a:r>
              <a:rPr lang="fr-FR" sz="1800" err="1">
                <a:latin typeface="Verdana"/>
                <a:ea typeface="Verdana"/>
              </a:rPr>
              <a:t>address</a:t>
            </a:r>
            <a:r>
              <a:rPr lang="fr-FR" sz="1800">
                <a:latin typeface="Verdana"/>
                <a:ea typeface="Verdana"/>
              </a:rPr>
              <a:t> of the slave </a:t>
            </a:r>
            <a:endParaRPr lang="fr-FR" sz="1800">
              <a:ea typeface="Verdana"/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A1BA7CE9-8F5F-1043-9F1C-A8D0A6BB635B}"/>
              </a:ext>
            </a:extLst>
          </p:cNvPr>
          <p:cNvSpPr/>
          <p:nvPr/>
        </p:nvSpPr>
        <p:spPr bwMode="auto">
          <a:xfrm>
            <a:off x="4215425" y="2384845"/>
            <a:ext cx="3115273" cy="956388"/>
          </a:xfrm>
          <a:prstGeom prst="frame">
            <a:avLst>
              <a:gd name="adj1" fmla="val 7850"/>
            </a:avLst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Flèche vers la droite 18">
            <a:extLst>
              <a:ext uri="{FF2B5EF4-FFF2-40B4-BE49-F238E27FC236}">
                <a16:creationId xmlns:a16="http://schemas.microsoft.com/office/drawing/2014/main" id="{BD01AB9C-8B26-3B44-88ED-7E66551E10CD}"/>
              </a:ext>
            </a:extLst>
          </p:cNvPr>
          <p:cNvSpPr/>
          <p:nvPr/>
        </p:nvSpPr>
        <p:spPr bwMode="auto">
          <a:xfrm>
            <a:off x="190794" y="5090666"/>
            <a:ext cx="684213" cy="306387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3F9BDE-6DBF-1F4B-B4F6-B3CF613F373D}"/>
              </a:ext>
            </a:extLst>
          </p:cNvPr>
          <p:cNvSpPr txBox="1"/>
          <p:nvPr/>
        </p:nvSpPr>
        <p:spPr>
          <a:xfrm>
            <a:off x="875008" y="5046539"/>
            <a:ext cx="80820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Verdana"/>
                <a:ea typeface="Verdana"/>
              </a:rPr>
              <a:t>The Master </a:t>
            </a:r>
            <a:r>
              <a:rPr lang="fr-FR" sz="1800" err="1">
                <a:latin typeface="Verdana"/>
                <a:ea typeface="Verdana"/>
              </a:rPr>
              <a:t>puts</a:t>
            </a:r>
            <a:r>
              <a:rPr lang="fr-FR" sz="1800">
                <a:latin typeface="Verdana"/>
                <a:ea typeface="Verdana"/>
              </a:rPr>
              <a:t> the line into1 </a:t>
            </a:r>
            <a:r>
              <a:rPr lang="fr-FR" sz="1800" err="1">
                <a:latin typeface="Verdana"/>
                <a:ea typeface="Verdana"/>
              </a:rPr>
              <a:t>untill</a:t>
            </a:r>
            <a:r>
              <a:rPr lang="fr-FR" sz="1800">
                <a:latin typeface="Verdana"/>
                <a:ea typeface="Verdana"/>
              </a:rPr>
              <a:t> the slave </a:t>
            </a:r>
            <a:r>
              <a:rPr lang="fr-FR" sz="1800" err="1">
                <a:latin typeface="Verdana"/>
                <a:ea typeface="Verdana"/>
              </a:rPr>
              <a:t>puts</a:t>
            </a:r>
            <a:r>
              <a:rPr lang="fr-FR" sz="1800">
                <a:latin typeface="Verdana"/>
                <a:ea typeface="Verdana"/>
              </a:rPr>
              <a:t> back the line to zéro (ACK) + </a:t>
            </a:r>
            <a:r>
              <a:rPr lang="fr-FR" sz="1800" err="1">
                <a:latin typeface="Verdana"/>
                <a:ea typeface="Verdana"/>
              </a:rPr>
              <a:t>sending</a:t>
            </a:r>
            <a:r>
              <a:rPr lang="fr-FR" sz="1800">
                <a:latin typeface="Verdana"/>
                <a:ea typeface="Verdana"/>
              </a:rPr>
              <a:t> of the data</a:t>
            </a:r>
            <a:endParaRPr lang="fr-FR" sz="1800">
              <a:ea typeface="Verdana"/>
            </a:endParaRPr>
          </a:p>
        </p:txBody>
      </p:sp>
      <p:sp>
        <p:nvSpPr>
          <p:cNvPr id="21" name="Cadre 20">
            <a:extLst>
              <a:ext uri="{FF2B5EF4-FFF2-40B4-BE49-F238E27FC236}">
                <a16:creationId xmlns:a16="http://schemas.microsoft.com/office/drawing/2014/main" id="{ED76099E-222F-D24D-BFDB-E9E7019A0FAA}"/>
              </a:ext>
            </a:extLst>
          </p:cNvPr>
          <p:cNvSpPr/>
          <p:nvPr/>
        </p:nvSpPr>
        <p:spPr bwMode="auto">
          <a:xfrm>
            <a:off x="7231553" y="1917573"/>
            <a:ext cx="1050271" cy="1614377"/>
          </a:xfrm>
          <a:prstGeom prst="frame">
            <a:avLst>
              <a:gd name="adj1" fmla="val 6841"/>
            </a:avLst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95105739-5EC7-9E4A-A13E-6372C383D7E0}"/>
              </a:ext>
            </a:extLst>
          </p:cNvPr>
          <p:cNvSpPr/>
          <p:nvPr/>
        </p:nvSpPr>
        <p:spPr bwMode="auto">
          <a:xfrm>
            <a:off x="177780" y="5798449"/>
            <a:ext cx="684213" cy="306387"/>
          </a:xfrm>
          <a:prstGeom prst="righ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12C59AB-67DD-D648-8795-7E6D022D4965}"/>
              </a:ext>
            </a:extLst>
          </p:cNvPr>
          <p:cNvSpPr txBox="1"/>
          <p:nvPr/>
        </p:nvSpPr>
        <p:spPr>
          <a:xfrm>
            <a:off x="866843" y="5719732"/>
            <a:ext cx="85729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Verdana"/>
                <a:ea typeface="Verdana"/>
              </a:rPr>
              <a:t>The slave  </a:t>
            </a:r>
            <a:r>
              <a:rPr lang="fr-FR" sz="1800" err="1">
                <a:latin typeface="Verdana"/>
                <a:ea typeface="Verdana"/>
              </a:rPr>
              <a:t>puts</a:t>
            </a:r>
            <a:r>
              <a:rPr lang="fr-FR" sz="1800">
                <a:latin typeface="Verdana"/>
                <a:ea typeface="Verdana"/>
              </a:rPr>
              <a:t> the line to 1 </a:t>
            </a:r>
            <a:r>
              <a:rPr lang="fr-FR" sz="1800" err="1">
                <a:latin typeface="Verdana"/>
                <a:ea typeface="Verdana"/>
              </a:rPr>
              <a:t>untill</a:t>
            </a:r>
            <a:r>
              <a:rPr lang="fr-FR" sz="1800">
                <a:latin typeface="Verdana"/>
                <a:ea typeface="Verdana"/>
              </a:rPr>
              <a:t> the master </a:t>
            </a:r>
            <a:r>
              <a:rPr lang="fr-FR" sz="1800" err="1">
                <a:latin typeface="Verdana"/>
                <a:ea typeface="Verdana"/>
              </a:rPr>
              <a:t>puts</a:t>
            </a:r>
            <a:r>
              <a:rPr lang="fr-FR" sz="1800">
                <a:latin typeface="Verdana"/>
                <a:ea typeface="Verdana"/>
              </a:rPr>
              <a:t> the line back to  0 : ACK --&gt; Stop Condition</a:t>
            </a:r>
            <a:endParaRPr lang="fr-FR" sz="180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56463382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FPMS_mask</Template>
  <TotalTime>0</TotalTime>
  <Words>858</Words>
  <Application>Microsoft Office PowerPoint</Application>
  <PresentationFormat>On-screen Show (4:3)</PresentationFormat>
  <Paragraphs>169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</vt:lpstr>
      <vt:lpstr>Verdana</vt:lpstr>
      <vt:lpstr>Wingdings</vt:lpstr>
      <vt:lpstr>Conception personnalisée</vt:lpstr>
      <vt:lpstr>Hardware Software Platforms Project Presentation</vt:lpstr>
      <vt:lpstr>Table of contents</vt:lpstr>
      <vt:lpstr>A) Introduction</vt:lpstr>
      <vt:lpstr>B) Steps of the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C) Demonstration video</vt:lpstr>
      <vt:lpstr>D) Conclusion</vt:lpstr>
      <vt:lpstr>PowerPoint Presentation</vt:lpstr>
    </vt:vector>
  </TitlesOfParts>
  <Company>Faculté Polytechnique de Mons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1009-02 Electronique Physique 2005</dc:title>
  <dc:subject>1 Introduction</dc:subject>
  <dc:creator>Carlos Valderrama</dc:creator>
  <cp:lastModifiedBy>Clément HOEDENAEKEN</cp:lastModifiedBy>
  <cp:revision>1</cp:revision>
  <cp:lastPrinted>2016-05-10T12:40:43Z</cp:lastPrinted>
  <dcterms:created xsi:type="dcterms:W3CDTF">2004-05-13T11:48:04Z</dcterms:created>
  <dcterms:modified xsi:type="dcterms:W3CDTF">2021-06-15T12:56:55Z</dcterms:modified>
</cp:coreProperties>
</file>